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19"/>
            <a:ext cx="10972799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5400000">
            <a:off x="9309348" y="3864317"/>
            <a:ext cx="4893599" cy="401955"/>
          </a:xfrm>
          <a:custGeom>
            <a:avLst/>
            <a:gdLst/>
            <a:ahLst/>
            <a:cxnLst/>
            <a:rect l="l" t="t" r="r" b="b"/>
            <a:pathLst>
              <a:path w="3611879" h="401955">
                <a:moveTo>
                  <a:pt x="3611822" y="401813"/>
                </a:moveTo>
                <a:lnTo>
                  <a:pt x="0" y="401813"/>
                </a:lnTo>
                <a:lnTo>
                  <a:pt x="9949" y="375441"/>
                </a:lnTo>
                <a:lnTo>
                  <a:pt x="30255" y="332218"/>
                </a:lnTo>
                <a:lnTo>
                  <a:pt x="53740" y="290910"/>
                </a:lnTo>
                <a:lnTo>
                  <a:pt x="80246" y="251673"/>
                </a:lnTo>
                <a:lnTo>
                  <a:pt x="109615" y="214665"/>
                </a:lnTo>
                <a:lnTo>
                  <a:pt x="141688" y="180046"/>
                </a:lnTo>
                <a:lnTo>
                  <a:pt x="176307" y="147973"/>
                </a:lnTo>
                <a:lnTo>
                  <a:pt x="213314" y="118604"/>
                </a:lnTo>
                <a:lnTo>
                  <a:pt x="252552" y="92098"/>
                </a:lnTo>
                <a:lnTo>
                  <a:pt x="293860" y="68613"/>
                </a:lnTo>
                <a:lnTo>
                  <a:pt x="337083" y="48307"/>
                </a:lnTo>
                <a:lnTo>
                  <a:pt x="382060" y="31338"/>
                </a:lnTo>
                <a:lnTo>
                  <a:pt x="428635" y="17865"/>
                </a:lnTo>
                <a:lnTo>
                  <a:pt x="476648" y="8045"/>
                </a:lnTo>
                <a:lnTo>
                  <a:pt x="525942" y="2037"/>
                </a:lnTo>
                <a:lnTo>
                  <a:pt x="576358" y="0"/>
                </a:lnTo>
                <a:lnTo>
                  <a:pt x="3035152" y="0"/>
                </a:lnTo>
                <a:lnTo>
                  <a:pt x="3083827" y="1928"/>
                </a:lnTo>
                <a:lnTo>
                  <a:pt x="3131895" y="7657"/>
                </a:lnTo>
                <a:lnTo>
                  <a:pt x="3179150" y="17101"/>
                </a:lnTo>
                <a:lnTo>
                  <a:pt x="3225385" y="30175"/>
                </a:lnTo>
                <a:lnTo>
                  <a:pt x="3270394" y="46792"/>
                </a:lnTo>
                <a:lnTo>
                  <a:pt x="3313970" y="66868"/>
                </a:lnTo>
                <a:lnTo>
                  <a:pt x="3355907" y="90317"/>
                </a:lnTo>
                <a:lnTo>
                  <a:pt x="3395999" y="117053"/>
                </a:lnTo>
                <a:lnTo>
                  <a:pt x="3434039" y="146991"/>
                </a:lnTo>
                <a:lnTo>
                  <a:pt x="3469822" y="180046"/>
                </a:lnTo>
                <a:lnTo>
                  <a:pt x="3502877" y="215828"/>
                </a:lnTo>
                <a:lnTo>
                  <a:pt x="3532815" y="253869"/>
                </a:lnTo>
                <a:lnTo>
                  <a:pt x="3559551" y="293961"/>
                </a:lnTo>
                <a:lnTo>
                  <a:pt x="3583000" y="335898"/>
                </a:lnTo>
                <a:lnTo>
                  <a:pt x="3603076" y="379474"/>
                </a:lnTo>
                <a:lnTo>
                  <a:pt x="3611822" y="40181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76238"/>
            <a:ext cx="4233697" cy="4893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78565" y="571018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281"/>
                </a:lnTo>
              </a:path>
            </a:pathLst>
          </a:custGeom>
          <a:ln w="3175">
            <a:solidFill>
              <a:srgbClr val="01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85CB5933-88E5-12F1-7957-EDF74E748321}"/>
              </a:ext>
            </a:extLst>
          </p:cNvPr>
          <p:cNvSpPr/>
          <p:nvPr/>
        </p:nvSpPr>
        <p:spPr>
          <a:xfrm>
            <a:off x="7327740" y="1620430"/>
            <a:ext cx="4233705" cy="489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BDD86A-D79A-ED8E-B961-44434D1FC218}"/>
              </a:ext>
            </a:extLst>
          </p:cNvPr>
          <p:cNvSpPr txBox="1"/>
          <p:nvPr/>
        </p:nvSpPr>
        <p:spPr>
          <a:xfrm>
            <a:off x="4648201" y="152400"/>
            <a:ext cx="7308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CORSO AZIENDALE DEDICATO AI REFERENTI QUALITA’ E RISCHIO CLINICO AZIENDALI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AFCB5A3-95F4-D8F2-940D-B3FF659DE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93" y="3049274"/>
            <a:ext cx="933837" cy="933837"/>
          </a:xfrm>
          <a:prstGeom prst="rect">
            <a:avLst/>
          </a:prstGeom>
          <a:noFill/>
        </p:spPr>
      </p:pic>
      <p:pic>
        <p:nvPicPr>
          <p:cNvPr id="18" name="Immagine 17" descr="Relyens Santé - App su Google Play">
            <a:extLst>
              <a:ext uri="{FF2B5EF4-FFF2-40B4-BE49-F238E27FC236}">
                <a16:creationId xmlns:a16="http://schemas.microsoft.com/office/drawing/2014/main" id="{BD93BC26-227D-F267-2AB9-1FC3CDD4F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27" y="4174484"/>
            <a:ext cx="1127430" cy="112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3F8DFED-8ACA-732E-7857-29B05B4C4866}"/>
              </a:ext>
            </a:extLst>
          </p:cNvPr>
          <p:cNvSpPr txBox="1"/>
          <p:nvPr/>
        </p:nvSpPr>
        <p:spPr>
          <a:xfrm>
            <a:off x="838200" y="5334000"/>
            <a:ext cx="5944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Edizioni: 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30 SETTEMBRE – 16 DICEMBRE  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ORE 8 -14 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Sala Riunioni V° Livello PO Chieti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E’ previsto Tele Collegamento dai PO di Lanciano e Vasto</a:t>
            </a:r>
          </a:p>
          <a:p>
            <a:pPr algn="ctr"/>
            <a:endParaRPr lang="it-IT" dirty="0"/>
          </a:p>
        </p:txBody>
      </p:sp>
      <p:pic>
        <p:nvPicPr>
          <p:cNvPr id="20" name="Picture 17" descr="\\10.20.9.185\patologia_clinica\CQ\UNIVOCI\FORMAT\logo qualita sfondo trasparente.png">
            <a:extLst>
              <a:ext uri="{FF2B5EF4-FFF2-40B4-BE49-F238E27FC236}">
                <a16:creationId xmlns:a16="http://schemas.microsoft.com/office/drawing/2014/main" id="{3265B58F-19EF-97F2-630D-00BFCCCA0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7277" y="1596008"/>
            <a:ext cx="1249251" cy="112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41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Bradley Hand ITC</vt:lpstr>
      <vt:lpstr>Calibri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1758274632659</dc:title>
  <dc:creator>graziana farchione</dc:creator>
  <cp:lastModifiedBy>graziana farchione</cp:lastModifiedBy>
  <cp:revision>1</cp:revision>
  <dcterms:created xsi:type="dcterms:W3CDTF">2025-09-19T11:40:25Z</dcterms:created>
  <dcterms:modified xsi:type="dcterms:W3CDTF">2025-09-19T15:28:53Z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2025-09-19T00:00:00Z</vt:filetime>
  </property>
  <property fmtid="{D5CDD505-2E9C-101B-9397-08002B2CF9AE}" pid="3" name="LastSaved">
    <vt:filetime>2025-09-19T00:00:00Z</vt:filetime>
  </property>
</Properties>
</file>