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Masters/slideMaster2.xml" ContentType="application/vnd.openxmlformats-officedocument.presentationml.slideMaster+xml"/>
  <Override PartName="/ppt/theme/theme4.xml" ContentType="application/vnd.openxmlformats-officedocument.theme+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6" r:id="rId4"/>
    <p:sldMasterId id="2147483700" r:id="rId5"/>
  </p:sldMasterIdLst>
  <p:notesMasterIdLst>
    <p:notesMasterId r:id="rId8"/>
  </p:notesMasterIdLst>
  <p:handoutMasterIdLst>
    <p:handoutMasterId r:id="rId9"/>
  </p:handoutMasterIdLst>
  <p:sldIdLst>
    <p:sldId id="261" r:id="rId6"/>
    <p:sldId id="262" r:id="rId7"/>
  </p:sldIdLst>
  <p:sldSz cx="10058400" cy="15544800"/>
  <p:notesSz cx="9799638" cy="1435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2" orient="horz" pos="5184" userDrawn="1">
          <p15:clr>
            <a:srgbClr val="A4A3A4"/>
          </p15:clr>
        </p15:guide>
        <p15:guide id="3" orient="horz" pos="8088" userDrawn="1">
          <p15:clr>
            <a:srgbClr val="A4A3A4"/>
          </p15:clr>
        </p15:guide>
        <p15:guide id="4" pos="31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00E74"/>
    <a:srgbClr val="800000"/>
    <a:srgbClr val="FE759F"/>
    <a:srgbClr val="FF97D8"/>
    <a:srgbClr val="A0A7FF"/>
    <a:srgbClr val="6D60FF"/>
    <a:srgbClr val="3E0A44"/>
    <a:srgbClr val="0F0117"/>
    <a:srgbClr val="B59AB3"/>
    <a:srgbClr val="05050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1" autoAdjust="0"/>
    <p:restoredTop sz="94663" autoAdjust="0"/>
  </p:normalViewPr>
  <p:slideViewPr>
    <p:cSldViewPr snapToGrid="0">
      <p:cViewPr varScale="1">
        <p:scale>
          <a:sx n="48" d="100"/>
          <a:sy n="48" d="100"/>
        </p:scale>
        <p:origin x="-3282" y="-126"/>
      </p:cViewPr>
      <p:guideLst>
        <p:guide orient="horz" pos="5184"/>
        <p:guide orient="horz" pos="8088"/>
        <p:guide pos="3168"/>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notesViewPr>
    <p:cSldViewPr snapToGrid="0" showGuides="1">
      <p:cViewPr varScale="1">
        <p:scale>
          <a:sx n="60" d="100"/>
          <a:sy n="60" d="100"/>
        </p:scale>
        <p:origin x="2438" y="3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76AFF2C-BFD5-4C72-BF88-867E1F7C3BF5}"/>
              </a:ext>
            </a:extLst>
          </p:cNvPr>
          <p:cNvSpPr>
            <a:spLocks noGrp="1"/>
          </p:cNvSpPr>
          <p:nvPr>
            <p:ph type="hdr" sz="quarter"/>
          </p:nvPr>
        </p:nvSpPr>
        <p:spPr>
          <a:xfrm>
            <a:off x="0" y="0"/>
            <a:ext cx="4246510" cy="720281"/>
          </a:xfrm>
          <a:prstGeom prst="rect">
            <a:avLst/>
          </a:prstGeom>
        </p:spPr>
        <p:txBody>
          <a:bodyPr vert="horz" lIns="138029" tIns="69014" rIns="138029" bIns="69014" rtlCol="0"/>
          <a:lstStyle>
            <a:lvl1pPr algn="l">
              <a:defRPr sz="1800"/>
            </a:lvl1pPr>
          </a:lstStyle>
          <a:p>
            <a:endParaRPr lang="en-US" dirty="0"/>
          </a:p>
        </p:txBody>
      </p:sp>
      <p:sp>
        <p:nvSpPr>
          <p:cNvPr id="3" name="Date Placeholder 2">
            <a:extLst>
              <a:ext uri="{FF2B5EF4-FFF2-40B4-BE49-F238E27FC236}">
                <a16:creationId xmlns:a16="http://schemas.microsoft.com/office/drawing/2014/main" xmlns="" id="{4AB882E8-9D14-476F-A103-F3C2BEB4D139}"/>
              </a:ext>
            </a:extLst>
          </p:cNvPr>
          <p:cNvSpPr>
            <a:spLocks noGrp="1"/>
          </p:cNvSpPr>
          <p:nvPr>
            <p:ph type="dt" sz="quarter" idx="1"/>
          </p:nvPr>
        </p:nvSpPr>
        <p:spPr>
          <a:xfrm>
            <a:off x="5550860" y="0"/>
            <a:ext cx="4246510" cy="720281"/>
          </a:xfrm>
          <a:prstGeom prst="rect">
            <a:avLst/>
          </a:prstGeom>
        </p:spPr>
        <p:txBody>
          <a:bodyPr vert="horz" lIns="138029" tIns="69014" rIns="138029" bIns="69014" rtlCol="0"/>
          <a:lstStyle>
            <a:lvl1pPr algn="r">
              <a:defRPr sz="1800"/>
            </a:lvl1pPr>
          </a:lstStyle>
          <a:p>
            <a:fld id="{08505A9F-1D03-489A-BF16-158435278282}" type="datetimeFigureOut">
              <a:rPr lang="en-US" smtClean="0"/>
              <a:pPr/>
              <a:t>3/11/2026</a:t>
            </a:fld>
            <a:endParaRPr lang="en-US" dirty="0"/>
          </a:p>
        </p:txBody>
      </p:sp>
      <p:sp>
        <p:nvSpPr>
          <p:cNvPr id="4" name="Footer Placeholder 3">
            <a:extLst>
              <a:ext uri="{FF2B5EF4-FFF2-40B4-BE49-F238E27FC236}">
                <a16:creationId xmlns:a16="http://schemas.microsoft.com/office/drawing/2014/main" xmlns="" id="{33BD6EDB-C54F-4718-A88D-FD0BF9DB6072}"/>
              </a:ext>
            </a:extLst>
          </p:cNvPr>
          <p:cNvSpPr>
            <a:spLocks noGrp="1"/>
          </p:cNvSpPr>
          <p:nvPr>
            <p:ph type="ftr" sz="quarter" idx="2"/>
          </p:nvPr>
        </p:nvSpPr>
        <p:spPr>
          <a:xfrm>
            <a:off x="0" y="13635484"/>
            <a:ext cx="4246510" cy="720280"/>
          </a:xfrm>
          <a:prstGeom prst="rect">
            <a:avLst/>
          </a:prstGeom>
        </p:spPr>
        <p:txBody>
          <a:bodyPr vert="horz" lIns="138029" tIns="69014" rIns="138029" bIns="69014" rtlCol="0" anchor="b"/>
          <a:lstStyle>
            <a:lvl1pPr algn="l">
              <a:defRPr sz="1800"/>
            </a:lvl1pPr>
          </a:lstStyle>
          <a:p>
            <a:endParaRPr lang="en-US" dirty="0"/>
          </a:p>
        </p:txBody>
      </p:sp>
      <p:sp>
        <p:nvSpPr>
          <p:cNvPr id="5" name="Slide Number Placeholder 4">
            <a:extLst>
              <a:ext uri="{FF2B5EF4-FFF2-40B4-BE49-F238E27FC236}">
                <a16:creationId xmlns:a16="http://schemas.microsoft.com/office/drawing/2014/main" xmlns="" id="{75C31504-80CF-4FCC-B36E-009194B30EEF}"/>
              </a:ext>
            </a:extLst>
          </p:cNvPr>
          <p:cNvSpPr>
            <a:spLocks noGrp="1"/>
          </p:cNvSpPr>
          <p:nvPr>
            <p:ph type="sldNum" sz="quarter" idx="3"/>
          </p:nvPr>
        </p:nvSpPr>
        <p:spPr>
          <a:xfrm>
            <a:off x="5550860" y="13635484"/>
            <a:ext cx="4246510" cy="720280"/>
          </a:xfrm>
          <a:prstGeom prst="rect">
            <a:avLst/>
          </a:prstGeom>
        </p:spPr>
        <p:txBody>
          <a:bodyPr vert="horz" lIns="138029" tIns="69014" rIns="138029" bIns="69014" rtlCol="0" anchor="b"/>
          <a:lstStyle>
            <a:lvl1pPr algn="r">
              <a:defRPr sz="1800"/>
            </a:lvl1pPr>
          </a:lstStyle>
          <a:p>
            <a:fld id="{840F2526-0E67-42FB-A917-02DC9452C3E2}" type="slidenum">
              <a:rPr lang="en-US" smtClean="0"/>
              <a:pPr/>
              <a:t>‹N›</a:t>
            </a:fld>
            <a:endParaRPr lang="en-US" dirty="0"/>
          </a:p>
        </p:txBody>
      </p:sp>
    </p:spTree>
    <p:extLst>
      <p:ext uri="{BB962C8B-B14F-4D97-AF65-F5344CB8AC3E}">
        <p14:creationId xmlns:p14="http://schemas.microsoft.com/office/powerpoint/2010/main" xmlns="" val="3348446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46510" cy="720281"/>
          </a:xfrm>
          <a:prstGeom prst="rect">
            <a:avLst/>
          </a:prstGeom>
        </p:spPr>
        <p:txBody>
          <a:bodyPr vert="horz" lIns="138029" tIns="69014" rIns="138029" bIns="69014" rtlCol="0"/>
          <a:lstStyle>
            <a:lvl1pPr algn="l">
              <a:defRPr sz="1800"/>
            </a:lvl1pPr>
          </a:lstStyle>
          <a:p>
            <a:endParaRPr lang="en-US" dirty="0"/>
          </a:p>
        </p:txBody>
      </p:sp>
      <p:sp>
        <p:nvSpPr>
          <p:cNvPr id="3" name="Date Placeholder 2"/>
          <p:cNvSpPr>
            <a:spLocks noGrp="1"/>
          </p:cNvSpPr>
          <p:nvPr>
            <p:ph type="dt" idx="1"/>
          </p:nvPr>
        </p:nvSpPr>
        <p:spPr>
          <a:xfrm>
            <a:off x="5550860" y="0"/>
            <a:ext cx="4246510" cy="720281"/>
          </a:xfrm>
          <a:prstGeom prst="rect">
            <a:avLst/>
          </a:prstGeom>
        </p:spPr>
        <p:txBody>
          <a:bodyPr vert="horz" lIns="138029" tIns="69014" rIns="138029" bIns="69014" rtlCol="0"/>
          <a:lstStyle>
            <a:lvl1pPr algn="r">
              <a:defRPr sz="1800"/>
            </a:lvl1pPr>
          </a:lstStyle>
          <a:p>
            <a:fld id="{9F4A1EE1-CCD7-46AC-901B-DAB7557066B5}" type="datetimeFigureOut">
              <a:rPr lang="en-US" smtClean="0"/>
              <a:pPr/>
              <a:t>3/11/2026</a:t>
            </a:fld>
            <a:endParaRPr lang="en-US" dirty="0"/>
          </a:p>
        </p:txBody>
      </p:sp>
      <p:sp>
        <p:nvSpPr>
          <p:cNvPr id="4" name="Slide Image Placeholder 3"/>
          <p:cNvSpPr>
            <a:spLocks noGrp="1" noRot="1" noChangeAspect="1"/>
          </p:cNvSpPr>
          <p:nvPr>
            <p:ph type="sldImg" idx="2"/>
          </p:nvPr>
        </p:nvSpPr>
        <p:spPr>
          <a:xfrm>
            <a:off x="3333750" y="1793875"/>
            <a:ext cx="3132138" cy="4845050"/>
          </a:xfrm>
          <a:prstGeom prst="rect">
            <a:avLst/>
          </a:prstGeom>
          <a:noFill/>
          <a:ln w="12700">
            <a:solidFill>
              <a:prstClr val="black"/>
            </a:solidFill>
          </a:ln>
        </p:spPr>
        <p:txBody>
          <a:bodyPr vert="horz" lIns="138029" tIns="69014" rIns="138029" bIns="69014" rtlCol="0" anchor="ctr"/>
          <a:lstStyle/>
          <a:p>
            <a:endParaRPr lang="en-US" dirty="0"/>
          </a:p>
        </p:txBody>
      </p:sp>
      <p:sp>
        <p:nvSpPr>
          <p:cNvPr id="5" name="Notes Placeholder 4"/>
          <p:cNvSpPr>
            <a:spLocks noGrp="1"/>
          </p:cNvSpPr>
          <p:nvPr>
            <p:ph type="body" sz="quarter" idx="3"/>
          </p:nvPr>
        </p:nvSpPr>
        <p:spPr>
          <a:xfrm>
            <a:off x="979964" y="6908711"/>
            <a:ext cx="7839710" cy="5652582"/>
          </a:xfrm>
          <a:prstGeom prst="rect">
            <a:avLst/>
          </a:prstGeom>
        </p:spPr>
        <p:txBody>
          <a:bodyPr vert="horz" lIns="138029" tIns="69014" rIns="138029" bIns="690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3635484"/>
            <a:ext cx="4246510" cy="720280"/>
          </a:xfrm>
          <a:prstGeom prst="rect">
            <a:avLst/>
          </a:prstGeom>
        </p:spPr>
        <p:txBody>
          <a:bodyPr vert="horz" lIns="138029" tIns="69014" rIns="138029" bIns="69014" rtlCol="0" anchor="b"/>
          <a:lstStyle>
            <a:lvl1pPr algn="l">
              <a:defRPr sz="1800"/>
            </a:lvl1pPr>
          </a:lstStyle>
          <a:p>
            <a:endParaRPr lang="en-US" dirty="0"/>
          </a:p>
        </p:txBody>
      </p:sp>
      <p:sp>
        <p:nvSpPr>
          <p:cNvPr id="7" name="Slide Number Placeholder 6"/>
          <p:cNvSpPr>
            <a:spLocks noGrp="1"/>
          </p:cNvSpPr>
          <p:nvPr>
            <p:ph type="sldNum" sz="quarter" idx="5"/>
          </p:nvPr>
        </p:nvSpPr>
        <p:spPr>
          <a:xfrm>
            <a:off x="5550860" y="13635484"/>
            <a:ext cx="4246510" cy="720280"/>
          </a:xfrm>
          <a:prstGeom prst="rect">
            <a:avLst/>
          </a:prstGeom>
        </p:spPr>
        <p:txBody>
          <a:bodyPr vert="horz" lIns="138029" tIns="69014" rIns="138029" bIns="69014" rtlCol="0" anchor="b"/>
          <a:lstStyle>
            <a:lvl1pPr algn="r">
              <a:defRPr sz="1800"/>
            </a:lvl1pPr>
          </a:lstStyle>
          <a:p>
            <a:fld id="{400B9EBA-A947-4C0A-A06C-4843D2528F00}" type="slidenum">
              <a:rPr lang="en-US" smtClean="0"/>
              <a:pPr/>
              <a:t>‹N›</a:t>
            </a:fld>
            <a:endParaRPr lang="en-US" dirty="0"/>
          </a:p>
        </p:txBody>
      </p:sp>
    </p:spTree>
    <p:extLst>
      <p:ext uri="{BB962C8B-B14F-4D97-AF65-F5344CB8AC3E}">
        <p14:creationId xmlns:p14="http://schemas.microsoft.com/office/powerpoint/2010/main" xmlns="" val="3876409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om Poster Option 1">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xmlns="" id="{3CC7F270-7B4D-4219-B052-6B9A2B801250}"/>
              </a:ext>
            </a:extLst>
          </p:cNvPr>
          <p:cNvSpPr>
            <a:spLocks noGrp="1"/>
          </p:cNvSpPr>
          <p:nvPr>
            <p:ph type="pic" sz="quarter" idx="18" hasCustomPrompt="1"/>
          </p:nvPr>
        </p:nvSpPr>
        <p:spPr>
          <a:xfrm>
            <a:off x="0" y="0"/>
            <a:ext cx="10058400" cy="15544800"/>
          </a:xfrm>
        </p:spPr>
        <p:txBody>
          <a:bodyPr/>
          <a:lstStyle/>
          <a:p>
            <a:r>
              <a:rPr lang="en-US" dirty="0"/>
              <a:t>Add picture</a:t>
            </a:r>
          </a:p>
        </p:txBody>
      </p:sp>
      <p:sp>
        <p:nvSpPr>
          <p:cNvPr id="7" name="Title 1">
            <a:extLst>
              <a:ext uri="{FF2B5EF4-FFF2-40B4-BE49-F238E27FC236}">
                <a16:creationId xmlns:a16="http://schemas.microsoft.com/office/drawing/2014/main" xmlns="" id="{D736F2FE-BF40-9142-9DD8-D485D8E17DBD}"/>
              </a:ext>
            </a:extLst>
          </p:cNvPr>
          <p:cNvSpPr>
            <a:spLocks noGrp="1"/>
          </p:cNvSpPr>
          <p:nvPr>
            <p:ph type="title"/>
          </p:nvPr>
        </p:nvSpPr>
        <p:spPr>
          <a:xfrm>
            <a:off x="457199" y="3109953"/>
            <a:ext cx="9182101" cy="4082484"/>
          </a:xfrm>
        </p:spPr>
        <p:txBody>
          <a:bodyPr/>
          <a:lstStyle>
            <a:lvl1pPr algn="ctr">
              <a:defRPr sz="16000" cap="all" baseline="0"/>
            </a:lvl1pPr>
          </a:lstStyle>
          <a:p>
            <a:pPr algn="ctr">
              <a:lnSpc>
                <a:spcPct val="80000"/>
              </a:lnSpc>
            </a:pPr>
            <a:r>
              <a:rPr lang="en-US" sz="16000" b="1" dirty="0">
                <a:cs typeface="Walbaum Display Heavy" panose="020F0502020204030204" pitchFamily="34" charset="0"/>
              </a:rPr>
              <a:t>PROM</a:t>
            </a:r>
            <a:r>
              <a:rPr lang="en-US" sz="18000" b="1" dirty="0">
                <a:cs typeface="Walbaum Display Heavy" panose="020F0502020204030204" pitchFamily="34" charset="0"/>
              </a:rPr>
              <a:t/>
            </a:r>
            <a:br>
              <a:rPr lang="en-US" sz="18000" b="1" dirty="0">
                <a:cs typeface="Walbaum Display Heavy" panose="020F0502020204030204" pitchFamily="34" charset="0"/>
              </a:rPr>
            </a:br>
            <a:r>
              <a:rPr lang="en-US" sz="16000" b="1" dirty="0">
                <a:cs typeface="Walbaum Display Heavy" panose="020F0502020204030204" pitchFamily="34" charset="0"/>
              </a:rPr>
              <a:t>NIGHT</a:t>
            </a:r>
          </a:p>
        </p:txBody>
      </p:sp>
      <p:sp>
        <p:nvSpPr>
          <p:cNvPr id="3" name="Text Placeholder 2">
            <a:extLst>
              <a:ext uri="{FF2B5EF4-FFF2-40B4-BE49-F238E27FC236}">
                <a16:creationId xmlns:a16="http://schemas.microsoft.com/office/drawing/2014/main" xmlns="" id="{D591DA08-3BCE-4811-B6D5-5BDEE8A621BF}"/>
              </a:ext>
            </a:extLst>
          </p:cNvPr>
          <p:cNvSpPr>
            <a:spLocks noGrp="1"/>
          </p:cNvSpPr>
          <p:nvPr>
            <p:ph type="body" sz="quarter" idx="19"/>
          </p:nvPr>
        </p:nvSpPr>
        <p:spPr>
          <a:xfrm>
            <a:off x="457198" y="2349220"/>
            <a:ext cx="9182101" cy="551143"/>
          </a:xfrm>
        </p:spPr>
        <p:txBody>
          <a:bodyPr vert="horz" lIns="91440" tIns="45720" rIns="91440" bIns="45720" rtlCol="0" anchor="ctr">
            <a:noAutofit/>
          </a:bodyPr>
          <a:lstStyle>
            <a:lvl1pPr marL="0" indent="0" algn="ctr">
              <a:buNone/>
              <a:defRPr lang="en-US" sz="2400" b="0" smtClean="0">
                <a:latin typeface="+mn-lt"/>
              </a:defRPr>
            </a:lvl1pPr>
            <a:lvl2pPr>
              <a:defRPr lang="en-US" smtClean="0"/>
            </a:lvl2pPr>
            <a:lvl3pPr>
              <a:defRPr lang="en-US" smtClean="0"/>
            </a:lvl3pPr>
            <a:lvl4pPr>
              <a:defRPr lang="en-US" smtClean="0"/>
            </a:lvl4pPr>
            <a:lvl5pPr>
              <a:defRPr lang="en-US"/>
            </a:lvl5pPr>
          </a:lstStyle>
          <a:p>
            <a:pPr marL="251460" lvl="0" indent="-251460" algn="ctr"/>
            <a:r>
              <a:rPr lang="en-US" dirty="0"/>
              <a:t>Click to edit Master text styles</a:t>
            </a:r>
          </a:p>
        </p:txBody>
      </p:sp>
      <p:sp>
        <p:nvSpPr>
          <p:cNvPr id="5" name="Text Placeholder 4">
            <a:extLst>
              <a:ext uri="{FF2B5EF4-FFF2-40B4-BE49-F238E27FC236}">
                <a16:creationId xmlns:a16="http://schemas.microsoft.com/office/drawing/2014/main" xmlns="" id="{6B2FAD2B-A15B-41C9-828B-01C7BF49DDFA}"/>
              </a:ext>
            </a:extLst>
          </p:cNvPr>
          <p:cNvSpPr>
            <a:spLocks noGrp="1"/>
          </p:cNvSpPr>
          <p:nvPr>
            <p:ph type="body" sz="quarter" idx="20"/>
          </p:nvPr>
        </p:nvSpPr>
        <p:spPr>
          <a:xfrm>
            <a:off x="457200" y="9574213"/>
            <a:ext cx="9144000" cy="1165225"/>
          </a:xfrm>
        </p:spPr>
        <p:txBody>
          <a:bodyPr anchor="ctr">
            <a:normAutofit/>
          </a:bodyPr>
          <a:lstStyle>
            <a:lvl1pPr marL="0" indent="0" algn="ctr">
              <a:buNone/>
              <a:defRPr sz="3200" b="1"/>
            </a:lvl1pPr>
          </a:lstStyle>
          <a:p>
            <a:pPr lvl="0"/>
            <a:r>
              <a:rPr lang="en-US" dirty="0"/>
              <a:t>Click to edit Master text styles</a:t>
            </a:r>
          </a:p>
        </p:txBody>
      </p:sp>
      <p:sp>
        <p:nvSpPr>
          <p:cNvPr id="9" name="Text Placeholder 8">
            <a:extLst>
              <a:ext uri="{FF2B5EF4-FFF2-40B4-BE49-F238E27FC236}">
                <a16:creationId xmlns:a16="http://schemas.microsoft.com/office/drawing/2014/main" xmlns="" id="{CEFA302E-8237-44FB-BFF2-B2B8ECD76D10}"/>
              </a:ext>
            </a:extLst>
          </p:cNvPr>
          <p:cNvSpPr>
            <a:spLocks noGrp="1"/>
          </p:cNvSpPr>
          <p:nvPr>
            <p:ph type="body" sz="quarter" idx="21"/>
          </p:nvPr>
        </p:nvSpPr>
        <p:spPr>
          <a:xfrm>
            <a:off x="457200" y="13762148"/>
            <a:ext cx="9144000" cy="1325451"/>
          </a:xfrm>
        </p:spPr>
        <p:txBody>
          <a:bodyPr anchor="ctr">
            <a:noAutofit/>
          </a:bodyPr>
          <a:lstStyle>
            <a:lvl1pPr marL="0" indent="0" algn="ctr">
              <a:buNone/>
              <a:defRPr sz="2000"/>
            </a:lvl1pPr>
            <a:lvl2pPr>
              <a:defRPr sz="2000"/>
            </a:lvl2pPr>
            <a:lvl3pPr>
              <a:defRPr sz="2000"/>
            </a:lvl3pPr>
            <a:lvl4pPr>
              <a:defRPr sz="2000"/>
            </a:lvl4pPr>
            <a:lvl5pPr>
              <a:defRPr sz="2000"/>
            </a:lvl5pPr>
          </a:lstStyle>
          <a:p>
            <a:pPr lvl="0"/>
            <a:r>
              <a:rPr lang="en-US" dirty="0"/>
              <a:t>Click to edit Master text styles</a:t>
            </a:r>
          </a:p>
        </p:txBody>
      </p:sp>
    </p:spTree>
    <p:extLst>
      <p:ext uri="{BB962C8B-B14F-4D97-AF65-F5344CB8AC3E}">
        <p14:creationId xmlns:p14="http://schemas.microsoft.com/office/powerpoint/2010/main" xmlns="" val="167986146"/>
      </p:ext>
    </p:extLst>
  </p:cSld>
  <p:clrMapOvr>
    <a:masterClrMapping/>
  </p:clrMapOvr>
  <p:extLst>
    <p:ext uri="{DCECCB84-F9BA-43D5-87BE-67443E8EF086}">
      <p15:sldGuideLst xmlns:p15="http://schemas.microsoft.com/office/powerpoint/2012/main" xmlns="">
        <p15:guide id="3" pos="3168">
          <p15:clr>
            <a:srgbClr val="FBAE40"/>
          </p15:clr>
        </p15:guide>
        <p15:guide id="4" orient="horz" pos="15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om Poster Option 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xmlns="" id="{3CC7F270-7B4D-4219-B052-6B9A2B801250}"/>
              </a:ext>
            </a:extLst>
          </p:cNvPr>
          <p:cNvSpPr>
            <a:spLocks noGrp="1"/>
          </p:cNvSpPr>
          <p:nvPr>
            <p:ph type="pic" sz="quarter" idx="18" hasCustomPrompt="1"/>
          </p:nvPr>
        </p:nvSpPr>
        <p:spPr>
          <a:xfrm>
            <a:off x="0" y="0"/>
            <a:ext cx="10058400" cy="15544800"/>
          </a:xfrm>
        </p:spPr>
        <p:txBody>
          <a:bodyPr/>
          <a:lstStyle>
            <a:lvl1pPr marL="0" marR="0" indent="0" algn="l" defTabSz="1005840" rtl="0" eaLnBrk="1" fontAlgn="auto" latinLnBrk="0" hangingPunct="1">
              <a:lnSpc>
                <a:spcPct val="90000"/>
              </a:lnSpc>
              <a:spcBef>
                <a:spcPts val="1100"/>
              </a:spcBef>
              <a:spcAft>
                <a:spcPts val="0"/>
              </a:spcAft>
              <a:buClrTx/>
              <a:buSzTx/>
              <a:buFont typeface="Arial" panose="020B0604020202020204" pitchFamily="34" charset="0"/>
              <a:buNone/>
              <a:tabLst/>
              <a:defRPr/>
            </a:lvl1pPr>
          </a:lstStyle>
          <a:p>
            <a:pPr marL="251460" marR="0" lvl="0" indent="-251460" algn="l" defTabSz="1005840" rtl="0" eaLnBrk="1" fontAlgn="auto" latinLnBrk="0" hangingPunct="1">
              <a:lnSpc>
                <a:spcPct val="90000"/>
              </a:lnSpc>
              <a:spcBef>
                <a:spcPts val="1100"/>
              </a:spcBef>
              <a:spcAft>
                <a:spcPts val="0"/>
              </a:spcAft>
              <a:buClrTx/>
              <a:buSzTx/>
              <a:buFont typeface="Arial" panose="020B0604020202020204" pitchFamily="34" charset="0"/>
              <a:buChar char="•"/>
              <a:tabLst/>
              <a:defRPr/>
            </a:pPr>
            <a:r>
              <a:rPr lang="en-US" dirty="0"/>
              <a:t>Add picture</a:t>
            </a:r>
          </a:p>
          <a:p>
            <a:endParaRPr lang="en-US" dirty="0"/>
          </a:p>
        </p:txBody>
      </p:sp>
      <p:sp>
        <p:nvSpPr>
          <p:cNvPr id="5" name="Text Placeholder 4">
            <a:extLst>
              <a:ext uri="{FF2B5EF4-FFF2-40B4-BE49-F238E27FC236}">
                <a16:creationId xmlns:a16="http://schemas.microsoft.com/office/drawing/2014/main" xmlns="" id="{4CEAB1DC-7505-4706-8DE8-3532079480B2}"/>
              </a:ext>
            </a:extLst>
          </p:cNvPr>
          <p:cNvSpPr>
            <a:spLocks noGrp="1"/>
          </p:cNvSpPr>
          <p:nvPr>
            <p:ph type="body" sz="quarter" idx="19"/>
          </p:nvPr>
        </p:nvSpPr>
        <p:spPr>
          <a:xfrm>
            <a:off x="318836" y="2331843"/>
            <a:ext cx="7589520" cy="521208"/>
          </a:xfrm>
        </p:spPr>
        <p:txBody>
          <a:bodyPr vert="horz" lIns="91440" tIns="45720" rIns="91440" bIns="45720" rtlCol="0" anchor="ctr">
            <a:noAutofit/>
          </a:bodyPr>
          <a:lstStyle>
            <a:lvl1pPr marL="0" indent="0">
              <a:buNone/>
              <a:defRPr lang="en-US" sz="2400" b="0" dirty="0" smtClean="0">
                <a:solidFill>
                  <a:schemeClr val="bg1"/>
                </a:solidFill>
                <a:latin typeface="+mn-lt"/>
              </a:defRPr>
            </a:lvl1pPr>
            <a:lvl2pPr>
              <a:defRPr lang="en-US" dirty="0" smtClean="0"/>
            </a:lvl2pPr>
            <a:lvl3pPr>
              <a:defRPr lang="en-US" dirty="0" smtClean="0"/>
            </a:lvl3pPr>
            <a:lvl4pPr>
              <a:defRPr lang="en-US" dirty="0" smtClean="0"/>
            </a:lvl4pPr>
            <a:lvl5pPr>
              <a:defRPr lang="en-US" dirty="0"/>
            </a:lvl5pPr>
          </a:lstStyle>
          <a:p>
            <a:pPr marL="251460" lvl="0" indent="-251460"/>
            <a:r>
              <a:rPr lang="en-US" dirty="0"/>
              <a:t>Click to edit Master text styles</a:t>
            </a:r>
          </a:p>
        </p:txBody>
      </p:sp>
      <p:sp>
        <p:nvSpPr>
          <p:cNvPr id="2" name="Title 1">
            <a:extLst>
              <a:ext uri="{FF2B5EF4-FFF2-40B4-BE49-F238E27FC236}">
                <a16:creationId xmlns:a16="http://schemas.microsoft.com/office/drawing/2014/main" xmlns="" id="{B0605A7A-508C-46B5-9A40-51AD0FBEAFB5}"/>
              </a:ext>
            </a:extLst>
          </p:cNvPr>
          <p:cNvSpPr>
            <a:spLocks noGrp="1"/>
          </p:cNvSpPr>
          <p:nvPr>
            <p:ph type="title" hasCustomPrompt="1"/>
          </p:nvPr>
        </p:nvSpPr>
        <p:spPr>
          <a:xfrm>
            <a:off x="320040" y="3108959"/>
            <a:ext cx="9182100" cy="3465576"/>
          </a:xfrm>
        </p:spPr>
        <p:txBody>
          <a:bodyPr/>
          <a:lstStyle>
            <a:lvl1pPr>
              <a:lnSpc>
                <a:spcPct val="80000"/>
              </a:lnSpc>
              <a:defRPr sz="16000" b="1" cap="all" baseline="0"/>
            </a:lvl1pPr>
          </a:lstStyle>
          <a:p>
            <a:r>
              <a:rPr lang="en-US" dirty="0"/>
              <a:t>Title</a:t>
            </a:r>
          </a:p>
        </p:txBody>
      </p:sp>
      <p:sp>
        <p:nvSpPr>
          <p:cNvPr id="4" name="Text Placeholder 3">
            <a:extLst>
              <a:ext uri="{FF2B5EF4-FFF2-40B4-BE49-F238E27FC236}">
                <a16:creationId xmlns:a16="http://schemas.microsoft.com/office/drawing/2014/main" xmlns="" id="{80EFD864-715D-43F4-96D3-D7977F78ED55}"/>
              </a:ext>
            </a:extLst>
          </p:cNvPr>
          <p:cNvSpPr>
            <a:spLocks noGrp="1"/>
          </p:cNvSpPr>
          <p:nvPr>
            <p:ph type="body" sz="quarter" idx="20"/>
          </p:nvPr>
        </p:nvSpPr>
        <p:spPr>
          <a:xfrm>
            <a:off x="4975225" y="8172450"/>
            <a:ext cx="4664075" cy="3105150"/>
          </a:xfrm>
        </p:spPr>
        <p:txBody>
          <a:bodyPr>
            <a:normAutofit/>
          </a:bodyPr>
          <a:lstStyle>
            <a:lvl1pPr marL="0" indent="0">
              <a:buNone/>
              <a:defRPr sz="3200" b="1"/>
            </a:lvl1pPr>
            <a:lvl2pPr>
              <a:defRPr sz="3200"/>
            </a:lvl2pPr>
            <a:lvl3pPr>
              <a:defRPr sz="3200"/>
            </a:lvl3pPr>
            <a:lvl4pPr>
              <a:defRPr sz="3200"/>
            </a:lvl4pPr>
            <a:lvl5pPr>
              <a:defRPr sz="3200"/>
            </a:lvl5pPr>
          </a:lstStyle>
          <a:p>
            <a:pPr lvl="0"/>
            <a:r>
              <a:rPr lang="en-US" dirty="0"/>
              <a:t>Click to edit Master text styles</a:t>
            </a:r>
          </a:p>
        </p:txBody>
      </p:sp>
      <p:sp>
        <p:nvSpPr>
          <p:cNvPr id="8" name="Text Placeholder 7">
            <a:extLst>
              <a:ext uri="{FF2B5EF4-FFF2-40B4-BE49-F238E27FC236}">
                <a16:creationId xmlns:a16="http://schemas.microsoft.com/office/drawing/2014/main" xmlns="" id="{99D28F5B-47BC-4B9D-BC2F-4BA023113B36}"/>
              </a:ext>
            </a:extLst>
          </p:cNvPr>
          <p:cNvSpPr>
            <a:spLocks noGrp="1"/>
          </p:cNvSpPr>
          <p:nvPr>
            <p:ph type="body" sz="quarter" idx="21"/>
          </p:nvPr>
        </p:nvSpPr>
        <p:spPr>
          <a:xfrm>
            <a:off x="4975225" y="12839700"/>
            <a:ext cx="4664076" cy="2156454"/>
          </a:xfrm>
        </p:spPr>
        <p:txBody>
          <a:bodyPr>
            <a:normAutofit/>
          </a:bodyPr>
          <a:lstStyle>
            <a:lvl1pPr marL="0" indent="0" algn="l" defTabSz="1005840" rtl="0" eaLnBrk="1" latinLnBrk="0" hangingPunct="1">
              <a:lnSpc>
                <a:spcPct val="90000"/>
              </a:lnSpc>
              <a:spcBef>
                <a:spcPts val="1100"/>
              </a:spcBef>
              <a:buFont typeface="Arial" panose="020B0604020202020204" pitchFamily="34" charset="0"/>
              <a:buNone/>
              <a:defRPr lang="en-US" sz="2000" kern="1200" dirty="0">
                <a:solidFill>
                  <a:schemeClr val="bg1"/>
                </a:solidFill>
                <a:latin typeface="+mn-lt"/>
                <a:ea typeface="+mn-ea"/>
                <a:cs typeface="+mn-cs"/>
              </a:defRPr>
            </a:lvl1pPr>
          </a:lstStyle>
          <a:p>
            <a:pPr lvl="0"/>
            <a:r>
              <a:rPr lang="en-US" dirty="0"/>
              <a:t>Click to edit Master text styles</a:t>
            </a:r>
          </a:p>
        </p:txBody>
      </p:sp>
    </p:spTree>
    <p:extLst>
      <p:ext uri="{BB962C8B-B14F-4D97-AF65-F5344CB8AC3E}">
        <p14:creationId xmlns:p14="http://schemas.microsoft.com/office/powerpoint/2010/main" xmlns="" val="610999724"/>
      </p:ext>
    </p:extLst>
  </p:cSld>
  <p:clrMapOvr>
    <a:masterClrMapping/>
  </p:clrMapOvr>
  <p:extLst>
    <p:ext uri="{DCECCB84-F9BA-43D5-87BE-67443E8EF086}">
      <p15:sldGuideLst xmlns:p15="http://schemas.microsoft.com/office/powerpoint/2012/main" xmlns="">
        <p15:guide id="3" pos="3168">
          <p15:clr>
            <a:srgbClr val="FBAE40"/>
          </p15:clr>
        </p15:guide>
        <p15:guide id="4" orient="horz" pos="153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om Poster Option 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xmlns="" id="{3CC7F270-7B4D-4219-B052-6B9A2B801250}"/>
              </a:ext>
            </a:extLst>
          </p:cNvPr>
          <p:cNvSpPr>
            <a:spLocks noGrp="1"/>
          </p:cNvSpPr>
          <p:nvPr>
            <p:ph type="pic" sz="quarter" idx="18" hasCustomPrompt="1"/>
          </p:nvPr>
        </p:nvSpPr>
        <p:spPr>
          <a:xfrm>
            <a:off x="0" y="0"/>
            <a:ext cx="10058400" cy="15544800"/>
          </a:xfrm>
        </p:spPr>
        <p:txBody>
          <a:bodyPr/>
          <a:lstStyle>
            <a:lvl1pPr marL="457200" indent="-457200">
              <a:buFont typeface="Arial" panose="020B0604020202020204" pitchFamily="34" charset="0"/>
              <a:buChar char="•"/>
              <a:defRPr/>
            </a:lvl1pPr>
          </a:lstStyle>
          <a:p>
            <a:r>
              <a:rPr lang="en-US" dirty="0"/>
              <a:t>Add picture</a:t>
            </a:r>
          </a:p>
        </p:txBody>
      </p:sp>
      <p:sp>
        <p:nvSpPr>
          <p:cNvPr id="8" name="Text Placeholder 4">
            <a:extLst>
              <a:ext uri="{FF2B5EF4-FFF2-40B4-BE49-F238E27FC236}">
                <a16:creationId xmlns:a16="http://schemas.microsoft.com/office/drawing/2014/main" xmlns="" id="{6DB98F34-B395-4068-890C-2A8A767C502E}"/>
              </a:ext>
            </a:extLst>
          </p:cNvPr>
          <p:cNvSpPr>
            <a:spLocks noGrp="1"/>
          </p:cNvSpPr>
          <p:nvPr>
            <p:ph type="body" sz="quarter" idx="19"/>
          </p:nvPr>
        </p:nvSpPr>
        <p:spPr>
          <a:xfrm>
            <a:off x="318836" y="2331843"/>
            <a:ext cx="7589520" cy="521208"/>
          </a:xfrm>
        </p:spPr>
        <p:txBody>
          <a:bodyPr vert="horz" lIns="91440" tIns="45720" rIns="91440" bIns="45720" rtlCol="0" anchor="ctr">
            <a:noAutofit/>
          </a:bodyPr>
          <a:lstStyle>
            <a:lvl1pPr marL="0" indent="0">
              <a:buNone/>
              <a:defRPr lang="en-US" sz="2400" b="0" dirty="0" smtClean="0">
                <a:solidFill>
                  <a:schemeClr val="bg1"/>
                </a:solidFill>
                <a:latin typeface="+mn-lt"/>
              </a:defRPr>
            </a:lvl1pPr>
            <a:lvl2pPr>
              <a:defRPr lang="en-US" dirty="0" smtClean="0"/>
            </a:lvl2pPr>
            <a:lvl3pPr>
              <a:defRPr lang="en-US" dirty="0" smtClean="0"/>
            </a:lvl3pPr>
            <a:lvl4pPr>
              <a:defRPr lang="en-US" dirty="0" smtClean="0"/>
            </a:lvl4pPr>
            <a:lvl5pPr>
              <a:defRPr lang="en-US" dirty="0"/>
            </a:lvl5pPr>
          </a:lstStyle>
          <a:p>
            <a:pPr marL="251460" lvl="0" indent="-251460"/>
            <a:r>
              <a:rPr lang="en-US" dirty="0"/>
              <a:t>Click to edit Master text styles</a:t>
            </a:r>
          </a:p>
        </p:txBody>
      </p:sp>
      <p:sp>
        <p:nvSpPr>
          <p:cNvPr id="10" name="Text Placeholder 3">
            <a:extLst>
              <a:ext uri="{FF2B5EF4-FFF2-40B4-BE49-F238E27FC236}">
                <a16:creationId xmlns:a16="http://schemas.microsoft.com/office/drawing/2014/main" xmlns="" id="{B12B5E24-8D11-46ED-95CD-50CFC4749E8F}"/>
              </a:ext>
            </a:extLst>
          </p:cNvPr>
          <p:cNvSpPr>
            <a:spLocks noGrp="1"/>
          </p:cNvSpPr>
          <p:nvPr>
            <p:ph type="body" sz="quarter" idx="20"/>
          </p:nvPr>
        </p:nvSpPr>
        <p:spPr>
          <a:xfrm>
            <a:off x="381803" y="8172450"/>
            <a:ext cx="4664075" cy="3105150"/>
          </a:xfrm>
        </p:spPr>
        <p:txBody>
          <a:bodyPr>
            <a:normAutofit/>
          </a:bodyPr>
          <a:lstStyle>
            <a:lvl1pPr marL="0" indent="0">
              <a:buNone/>
              <a:defRPr sz="3200" b="1"/>
            </a:lvl1pPr>
            <a:lvl2pPr>
              <a:defRPr sz="3200"/>
            </a:lvl2pPr>
            <a:lvl3pPr>
              <a:defRPr sz="3200"/>
            </a:lvl3pPr>
            <a:lvl4pPr>
              <a:defRPr sz="3200"/>
            </a:lvl4pPr>
            <a:lvl5pPr>
              <a:defRPr sz="3200"/>
            </a:lvl5pPr>
          </a:lstStyle>
          <a:p>
            <a:pPr lvl="0"/>
            <a:r>
              <a:rPr lang="en-US" dirty="0"/>
              <a:t>Click to edit Master text styles</a:t>
            </a:r>
          </a:p>
        </p:txBody>
      </p:sp>
      <p:sp>
        <p:nvSpPr>
          <p:cNvPr id="12" name="Text Placeholder 7">
            <a:extLst>
              <a:ext uri="{FF2B5EF4-FFF2-40B4-BE49-F238E27FC236}">
                <a16:creationId xmlns:a16="http://schemas.microsoft.com/office/drawing/2014/main" xmlns="" id="{C4895316-0308-4433-9751-AC2D93D8949B}"/>
              </a:ext>
            </a:extLst>
          </p:cNvPr>
          <p:cNvSpPr>
            <a:spLocks noGrp="1"/>
          </p:cNvSpPr>
          <p:nvPr>
            <p:ph type="body" sz="quarter" idx="21"/>
          </p:nvPr>
        </p:nvSpPr>
        <p:spPr>
          <a:xfrm>
            <a:off x="381803" y="12839700"/>
            <a:ext cx="4664076" cy="2156454"/>
          </a:xfrm>
        </p:spPr>
        <p:txBody>
          <a:bodyPr>
            <a:normAutofit/>
          </a:bodyPr>
          <a:lstStyle>
            <a:lvl1pPr marL="0" indent="0">
              <a:buFont typeface="Arial" panose="020B0604020202020204" pitchFamily="34" charset="0"/>
              <a:buNone/>
              <a:defRPr sz="2000"/>
            </a:lvl1pPr>
          </a:lstStyle>
          <a:p>
            <a:pPr lvl="0"/>
            <a:r>
              <a:rPr lang="en-US" dirty="0"/>
              <a:t>Click to edit Master text styles</a:t>
            </a:r>
          </a:p>
        </p:txBody>
      </p:sp>
      <p:sp>
        <p:nvSpPr>
          <p:cNvPr id="3" name="Title 2">
            <a:extLst>
              <a:ext uri="{FF2B5EF4-FFF2-40B4-BE49-F238E27FC236}">
                <a16:creationId xmlns:a16="http://schemas.microsoft.com/office/drawing/2014/main" xmlns="" id="{EA34CC03-42E1-45E9-95B2-10A08CBE3A2D}"/>
              </a:ext>
            </a:extLst>
          </p:cNvPr>
          <p:cNvSpPr>
            <a:spLocks noGrp="1"/>
          </p:cNvSpPr>
          <p:nvPr>
            <p:ph type="title" hasCustomPrompt="1"/>
          </p:nvPr>
        </p:nvSpPr>
        <p:spPr>
          <a:xfrm>
            <a:off x="310896" y="3127247"/>
            <a:ext cx="9182100" cy="3465576"/>
          </a:xfrm>
        </p:spPr>
        <p:txBody>
          <a:bodyPr/>
          <a:lstStyle>
            <a:lvl1pPr>
              <a:lnSpc>
                <a:spcPct val="80000"/>
              </a:lnSpc>
              <a:defRPr sz="16000" b="1" cap="all" baseline="0"/>
            </a:lvl1pPr>
          </a:lstStyle>
          <a:p>
            <a:r>
              <a:rPr lang="en-US" dirty="0"/>
              <a:t>Title</a:t>
            </a:r>
          </a:p>
        </p:txBody>
      </p:sp>
    </p:spTree>
    <p:extLst>
      <p:ext uri="{BB962C8B-B14F-4D97-AF65-F5344CB8AC3E}">
        <p14:creationId xmlns:p14="http://schemas.microsoft.com/office/powerpoint/2010/main" xmlns="" val="2113061773"/>
      </p:ext>
    </p:extLst>
  </p:cSld>
  <p:clrMapOvr>
    <a:masterClrMapping/>
  </p:clrMapOvr>
  <p:extLst>
    <p:ext uri="{DCECCB84-F9BA-43D5-87BE-67443E8EF086}">
      <p15:sldGuideLst xmlns:p15="http://schemas.microsoft.com/office/powerpoint/2012/main" xmlns="">
        <p15:guide id="3" pos="3168" userDrawn="1">
          <p15:clr>
            <a:srgbClr val="FBAE40"/>
          </p15:clr>
        </p15:guide>
        <p15:guide id="4" orient="horz" pos="1536"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8000">
              <a:schemeClr val="accent1">
                <a:lumMod val="5000"/>
                <a:lumOff val="95000"/>
              </a:schemeClr>
            </a:gs>
            <a:gs pos="28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27620"/>
            <a:ext cx="9182100" cy="3004609"/>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457200" y="8915400"/>
            <a:ext cx="9182100" cy="58017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4161096410"/>
      </p:ext>
    </p:extLst>
  </p:cSld>
  <p:clrMap bg1="lt1" tx1="dk1" bg2="lt2" tx2="dk2" accent1="accent1" accent2="accent2" accent3="accent3" accent4="accent4" accent5="accent5" accent6="accent6" hlink="hlink" folHlink="folHlink"/>
  <p:sldLayoutIdLst>
    <p:sldLayoutId id="2147483699" r:id="rId1"/>
  </p:sldLayoutIdLst>
  <p:txStyles>
    <p:titleStyle>
      <a:lvl1pPr algn="l" defTabSz="1005840" rtl="0" eaLnBrk="1" latinLnBrk="0" hangingPunct="1">
        <a:lnSpc>
          <a:spcPct val="90000"/>
        </a:lnSpc>
        <a:spcBef>
          <a:spcPct val="0"/>
        </a:spcBef>
        <a:buNone/>
        <a:defRPr sz="9600" kern="1200">
          <a:solidFill>
            <a:schemeClr val="bg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bg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bg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bg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bg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bg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992" userDrawn="1">
          <p15:clr>
            <a:srgbClr val="F26B43"/>
          </p15:clr>
        </p15:guide>
        <p15:guide id="2" pos="288" userDrawn="1">
          <p15:clr>
            <a:srgbClr val="F26B43"/>
          </p15:clr>
        </p15:guide>
        <p15:guide id="3" pos="607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88000">
              <a:schemeClr val="accent1">
                <a:lumMod val="5000"/>
                <a:lumOff val="95000"/>
              </a:schemeClr>
            </a:gs>
            <a:gs pos="28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27620"/>
            <a:ext cx="9182100" cy="3004609"/>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457200" y="8915400"/>
            <a:ext cx="9182100" cy="58017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631382121"/>
      </p:ext>
    </p:extLst>
  </p:cSld>
  <p:clrMap bg1="lt1" tx1="dk1" bg2="lt2" tx2="dk2" accent1="accent1" accent2="accent2" accent3="accent3" accent4="accent4" accent5="accent5" accent6="accent6" hlink="hlink" folHlink="folHlink"/>
  <p:sldLayoutIdLst>
    <p:sldLayoutId id="2147483702" r:id="rId1"/>
    <p:sldLayoutId id="2147483697" r:id="rId2"/>
  </p:sldLayoutIdLst>
  <p:txStyles>
    <p:titleStyle>
      <a:lvl1pPr algn="l" defTabSz="1005840" rtl="0" eaLnBrk="1" latinLnBrk="0" hangingPunct="1">
        <a:lnSpc>
          <a:spcPct val="90000"/>
        </a:lnSpc>
        <a:spcBef>
          <a:spcPct val="0"/>
        </a:spcBef>
        <a:buNone/>
        <a:defRPr sz="9600" kern="1200">
          <a:solidFill>
            <a:schemeClr val="bg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bg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bg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bg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bg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bg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992">
          <p15:clr>
            <a:srgbClr val="F26B43"/>
          </p15:clr>
        </p15:guide>
        <p15:guide id="2" pos="288">
          <p15:clr>
            <a:srgbClr val="F26B43"/>
          </p15:clr>
        </p15:guide>
        <p15:guide id="3" pos="6072">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xmlns="" id="{C2BCA290-820A-C719-60DD-83554F1F9C02}"/>
              </a:ext>
            </a:extLst>
          </p:cNvPr>
          <p:cNvPicPr>
            <a:picLocks noChangeAspect="1"/>
          </p:cNvPicPr>
          <p:nvPr/>
        </p:nvPicPr>
        <p:blipFill>
          <a:blip r:embed="rId2"/>
          <a:stretch>
            <a:fillRect/>
          </a:stretch>
        </p:blipFill>
        <p:spPr>
          <a:xfrm>
            <a:off x="-7567" y="2987386"/>
            <a:ext cx="10096447" cy="12105354"/>
          </a:xfrm>
          <a:prstGeom prst="rect">
            <a:avLst/>
          </a:prstGeom>
          <a:ln>
            <a:noFill/>
          </a:ln>
          <a:effectLst>
            <a:softEdge rad="112500"/>
          </a:effectLst>
        </p:spPr>
      </p:pic>
      <p:pic>
        <p:nvPicPr>
          <p:cNvPr id="12" name="Picture 9" descr="Università G. d'Annunzio Chieti - Pescara - YouTube">
            <a:extLst>
              <a:ext uri="{FF2B5EF4-FFF2-40B4-BE49-F238E27FC236}">
                <a16:creationId xmlns:a16="http://schemas.microsoft.com/office/drawing/2014/main" xmlns="" id="{BBBCFC89-A983-83B0-564F-FC4A03746D53}"/>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955569" y="686340"/>
            <a:ext cx="972602" cy="972602"/>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14" name="Text Placeholder 55">
            <a:extLst>
              <a:ext uri="{FF2B5EF4-FFF2-40B4-BE49-F238E27FC236}">
                <a16:creationId xmlns:a16="http://schemas.microsoft.com/office/drawing/2014/main" xmlns="" id="{8D91F534-7698-DEAE-5341-46470D440687}"/>
              </a:ext>
            </a:extLst>
          </p:cNvPr>
          <p:cNvSpPr txBox="1">
            <a:spLocks/>
          </p:cNvSpPr>
          <p:nvPr/>
        </p:nvSpPr>
        <p:spPr>
          <a:xfrm>
            <a:off x="-7567" y="1513004"/>
            <a:ext cx="10055010" cy="1325451"/>
          </a:xfrm>
          <a:prstGeom prst="rect">
            <a:avLst/>
          </a:prstGeom>
        </p:spPr>
        <p:txBody>
          <a:bodyPr vert="horz" lIns="91440" tIns="45720" rIns="91440" bIns="45720" rtlCol="0" anchor="ctr">
            <a:noAutofit/>
          </a:bodyPr>
          <a:lstStyle>
            <a:lvl1pPr marL="0" indent="0" algn="ctr" defTabSz="1005840" rtl="0" eaLnBrk="1" latinLnBrk="0" hangingPunct="1">
              <a:lnSpc>
                <a:spcPct val="90000"/>
              </a:lnSpc>
              <a:spcBef>
                <a:spcPts val="1100"/>
              </a:spcBef>
              <a:buFont typeface="Arial" panose="020B0604020202020204" pitchFamily="34" charset="0"/>
              <a:buNone/>
              <a:defRPr sz="2000" kern="1200">
                <a:solidFill>
                  <a:schemeClr val="bg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000" kern="1200">
                <a:solidFill>
                  <a:schemeClr val="bg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000" kern="1200">
                <a:solidFill>
                  <a:schemeClr val="bg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2000" kern="1200">
                <a:solidFill>
                  <a:schemeClr val="bg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2000" kern="1200">
                <a:solidFill>
                  <a:schemeClr val="bg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it-IT" sz="4400" b="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12 marzo 2026 ore 8.00-14.30</a:t>
            </a:r>
          </a:p>
          <a:p>
            <a:r>
              <a:rPr lang="it-IT" sz="3200" b="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Auditorium del Rettorato</a:t>
            </a:r>
          </a:p>
          <a:p>
            <a:r>
              <a:rPr lang="it-IT" sz="3200" b="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Università degli Studi </a:t>
            </a:r>
            <a:r>
              <a:rPr lang="it-IT" sz="3200" b="1" i="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“G. d’Annunzio”</a:t>
            </a:r>
            <a:r>
              <a:rPr lang="it-IT" sz="3200" b="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  Chieti-Pescara</a:t>
            </a:r>
          </a:p>
        </p:txBody>
      </p:sp>
      <p:sp>
        <p:nvSpPr>
          <p:cNvPr id="5" name="Segnaposto testo 5">
            <a:extLst>
              <a:ext uri="{FF2B5EF4-FFF2-40B4-BE49-F238E27FC236}">
                <a16:creationId xmlns:a16="http://schemas.microsoft.com/office/drawing/2014/main" xmlns="" id="{E290C231-3A1F-E647-FD9E-BCA8A382FA9A}"/>
              </a:ext>
            </a:extLst>
          </p:cNvPr>
          <p:cNvSpPr txBox="1">
            <a:spLocks/>
          </p:cNvSpPr>
          <p:nvPr/>
        </p:nvSpPr>
        <p:spPr>
          <a:xfrm>
            <a:off x="-7567" y="15112619"/>
            <a:ext cx="10077448" cy="620880"/>
          </a:xfrm>
          <a:prstGeom prst="rect">
            <a:avLst/>
          </a:prstGeom>
        </p:spPr>
        <p:txBody>
          <a:bodyPr vert="horz" lIns="91440" tIns="45720" rIns="91440" bIns="45720" rtlCol="0" anchor="ctr">
            <a:normAutofit/>
          </a:bodyPr>
          <a:lstStyle>
            <a:lvl1pPr marL="0" indent="0" algn="ctr" defTabSz="1005840" rtl="0" eaLnBrk="1" latinLnBrk="0" hangingPunct="1">
              <a:lnSpc>
                <a:spcPct val="90000"/>
              </a:lnSpc>
              <a:spcBef>
                <a:spcPts val="1100"/>
              </a:spcBef>
              <a:buFont typeface="Arial" panose="020B0604020202020204" pitchFamily="34" charset="0"/>
              <a:buNone/>
              <a:defRPr sz="3200" b="1" kern="1200">
                <a:solidFill>
                  <a:schemeClr val="bg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bg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bg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bg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bg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it-IT" dirty="0">
                <a:solidFill>
                  <a:srgbClr val="FF0000"/>
                </a:solidFill>
                <a:effectLst>
                  <a:outerShdw blurRad="38100" dist="38100" dir="2700000" algn="tl">
                    <a:srgbClr val="000000">
                      <a:alpha val="43137"/>
                    </a:srgbClr>
                  </a:outerShdw>
                </a:effectLst>
                <a:latin typeface="Bahnschrift SemiBold" panose="020B0502040204020203" pitchFamily="34" charset="0"/>
              </a:rPr>
              <a:t>Evento ECM rivolto tutte le Professioni Sanitarie</a:t>
            </a:r>
          </a:p>
          <a:p>
            <a:endParaRPr lang="it-IT" dirty="0">
              <a:solidFill>
                <a:schemeClr val="tx1"/>
              </a:solidFill>
              <a:effectLst>
                <a:outerShdw blurRad="38100" dist="38100" dir="2700000" algn="tl">
                  <a:srgbClr val="000000">
                    <a:alpha val="43137"/>
                  </a:srgbClr>
                </a:outerShdw>
              </a:effectLst>
              <a:latin typeface="Bahnschrift SemiBold" panose="020B0502040204020203" pitchFamily="34" charset="0"/>
            </a:endParaRPr>
          </a:p>
        </p:txBody>
      </p:sp>
      <p:pic>
        <p:nvPicPr>
          <p:cNvPr id="8" name="Immagine 7" descr="Immagine che contiene testo, logo, Carattere, Elementi grafici&#10;&#10;Descrizione generata automaticamente">
            <a:extLst>
              <a:ext uri="{FF2B5EF4-FFF2-40B4-BE49-F238E27FC236}">
                <a16:creationId xmlns:a16="http://schemas.microsoft.com/office/drawing/2014/main" xmlns="" id="{0357B3E8-296D-4E7E-339C-59960CAB2D9F}"/>
              </a:ext>
            </a:extLst>
          </p:cNvPr>
          <p:cNvPicPr>
            <a:picLocks noChangeAspect="1"/>
          </p:cNvPicPr>
          <p:nvPr/>
        </p:nvPicPr>
        <p:blipFill>
          <a:blip r:embed="rId4"/>
          <a:stretch>
            <a:fillRect/>
          </a:stretch>
        </p:blipFill>
        <p:spPr>
          <a:xfrm>
            <a:off x="209739" y="1370482"/>
            <a:ext cx="1053882" cy="1253481"/>
          </a:xfrm>
          <a:prstGeom prst="rect">
            <a:avLst/>
          </a:prstGeom>
          <a:ln>
            <a:noFill/>
          </a:ln>
          <a:effectLst>
            <a:softEdge rad="112500"/>
          </a:effectLst>
        </p:spPr>
      </p:pic>
      <p:pic>
        <p:nvPicPr>
          <p:cNvPr id="2050" name="Picture 2" descr="Asl Lanciano Vasto Chieti (@asl2abruzzo) • Instagram photos ...">
            <a:extLst>
              <a:ext uri="{FF2B5EF4-FFF2-40B4-BE49-F238E27FC236}">
                <a16:creationId xmlns:a16="http://schemas.microsoft.com/office/drawing/2014/main" xmlns="" id="{0E81200D-5786-4665-BCA8-DB45AFFF54C5}"/>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131541" y="12403377"/>
            <a:ext cx="1857984" cy="185798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xmlns="">
                <a:solidFill>
                  <a:srgbClr val="FFFFFF"/>
                </a:solidFill>
              </a14:hiddenFill>
            </a:ext>
          </a:extLst>
        </p:spPr>
      </p:pic>
      <p:pic>
        <p:nvPicPr>
          <p:cNvPr id="3" name="Immagine 2">
            <a:extLst>
              <a:ext uri="{FF2B5EF4-FFF2-40B4-BE49-F238E27FC236}">
                <a16:creationId xmlns:a16="http://schemas.microsoft.com/office/drawing/2014/main" xmlns="" id="{932A3BAF-4B02-64F3-0389-1E4DCC4F4870}"/>
              </a:ext>
            </a:extLst>
          </p:cNvPr>
          <p:cNvPicPr>
            <a:picLocks noChangeAspect="1"/>
          </p:cNvPicPr>
          <p:nvPr/>
        </p:nvPicPr>
        <p:blipFill>
          <a:blip r:embed="rId6"/>
          <a:stretch>
            <a:fillRect/>
          </a:stretch>
        </p:blipFill>
        <p:spPr>
          <a:xfrm>
            <a:off x="9005314" y="1658942"/>
            <a:ext cx="922857" cy="954458"/>
          </a:xfrm>
          <a:prstGeom prst="rect">
            <a:avLst/>
          </a:prstGeom>
          <a:ln>
            <a:noFill/>
          </a:ln>
          <a:effectLst>
            <a:softEdge rad="112500"/>
          </a:effectLst>
        </p:spPr>
      </p:pic>
      <p:pic>
        <p:nvPicPr>
          <p:cNvPr id="2" name="Picture 11" descr="Regione Abruzzo">
            <a:extLst>
              <a:ext uri="{FF2B5EF4-FFF2-40B4-BE49-F238E27FC236}">
                <a16:creationId xmlns:a16="http://schemas.microsoft.com/office/drawing/2014/main" xmlns="" id="{7988F342-F838-AA6B-BC1B-58995B5C4744}"/>
              </a:ext>
            </a:extLst>
          </p:cNvPr>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4400677" y="-28743"/>
            <a:ext cx="1319713" cy="1319713"/>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1026" name="Picture 2" descr="OPI Chieti – Ordine delle Professioni Infermieristiche Chieti">
            <a:extLst>
              <a:ext uri="{FF2B5EF4-FFF2-40B4-BE49-F238E27FC236}">
                <a16:creationId xmlns:a16="http://schemas.microsoft.com/office/drawing/2014/main" xmlns="" id="{F89BBFF2-BBFC-53D7-AE0A-31674CE613A5}"/>
              </a:ext>
            </a:extLst>
          </p:cNvPr>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169985" y="628671"/>
            <a:ext cx="1469553" cy="69884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32884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xmlns="" id="{AA34BDEC-238B-2CF1-3981-8CAB49321852}"/>
              </a:ext>
            </a:extLst>
          </p:cNvPr>
          <p:cNvSpPr>
            <a:spLocks noGrp="1"/>
          </p:cNvSpPr>
          <p:nvPr>
            <p:ph type="title"/>
          </p:nvPr>
        </p:nvSpPr>
        <p:spPr>
          <a:xfrm>
            <a:off x="0" y="2434082"/>
            <a:ext cx="10058401" cy="13110717"/>
          </a:xfrm>
          <a:noFill/>
        </p:spPr>
        <p:txBody>
          <a:bodyPr/>
          <a:lstStyle/>
          <a:p>
            <a:pPr fontAlgn="base"/>
            <a:r>
              <a:rPr lang="it-IT" sz="1600" b="1" u="sng" dirty="0">
                <a:solidFill>
                  <a:srgbClr val="000000"/>
                </a:solidFill>
                <a:effectLst/>
                <a:latin typeface="Calibri" panose="020F0502020204030204" pitchFamily="34" charset="0"/>
                <a:ea typeface="Calibri" panose="020F0502020204030204" pitchFamily="34" charset="0"/>
              </a:rPr>
              <a:t>Programma della Giornata Formativa:</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b="1" u="none" strike="noStrike" dirty="0">
                <a:effectLst/>
                <a:latin typeface="Calibri" panose="020F0502020204030204" pitchFamily="34" charset="0"/>
                <a:ea typeface="Calibri" panose="020F0502020204030204" pitchFamily="34" charset="0"/>
              </a:rPr>
              <a:t> </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b="1" u="sng" dirty="0">
                <a:solidFill>
                  <a:srgbClr val="000000"/>
                </a:solidFill>
                <a:effectLst/>
                <a:latin typeface="Calibri" panose="020F0502020204030204" pitchFamily="34" charset="0"/>
                <a:ea typeface="Calibri" panose="020F0502020204030204" pitchFamily="34" charset="0"/>
              </a:rPr>
              <a:t>MODERATORI DELL’EVENTO: Dott.ssa Delia Racciatti – Dott. Rocco Mangifesta</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u="none" strike="noStrike" dirty="0">
                <a:effectLst/>
                <a:latin typeface="Calibri" panose="020F0502020204030204" pitchFamily="34" charset="0"/>
                <a:ea typeface="Times New Roman" panose="02020603050405020304" pitchFamily="18" charset="0"/>
              </a:rPr>
              <a:t> </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Accoglienza e registrazione dei partecipanti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8.00-8.30</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effectLst/>
                <a:latin typeface="Calibri" panose="020F0502020204030204" pitchFamily="34" charset="0"/>
                <a:ea typeface="Calibri" panose="020F0502020204030204" pitchFamily="34" charset="0"/>
                <a:cs typeface="Calibri" panose="020F0502020204030204" pitchFamily="34" charset="0"/>
              </a:rPr>
              <a:t>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Saluti delle autorità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Times New Roman" panose="02020603050405020304" pitchFamily="18" charset="0"/>
              </a:rPr>
              <a:t>(Direttore Generale, Sindaco, Delegato della Regione Abruzzo) 8.30-9.00</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dirty="0">
                <a:effectLst/>
                <a:latin typeface="Calibri" panose="020F0502020204030204" pitchFamily="34" charset="0"/>
                <a:ea typeface="Calibri" panose="020F0502020204030204" pitchFamily="34" charset="0"/>
                <a:cs typeface="Calibri" panose="020F0502020204030204" pitchFamily="34" charset="0"/>
              </a:rPr>
              <a:t>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Focus: la prevalenza del fenomeno delle aggressioni a livello Nazionale e Regionale;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Times New Roman" panose="02020603050405020304" pitchFamily="18" charset="0"/>
              </a:rPr>
              <a:t>(</a:t>
            </a:r>
            <a:r>
              <a:rPr lang="it-IT" sz="1600" i="1" dirty="0">
                <a:solidFill>
                  <a:srgbClr val="000000"/>
                </a:solidFill>
                <a:effectLst/>
                <a:latin typeface="Calibri" panose="020F0502020204030204" pitchFamily="34" charset="0"/>
                <a:ea typeface="Times New Roman" panose="02020603050405020304" pitchFamily="18" charset="0"/>
              </a:rPr>
              <a:t>Regione Abruzzo – Dipartimento Sanità – Dott. A. </a:t>
            </a:r>
            <a:r>
              <a:rPr lang="it-IT" sz="1600" i="1" dirty="0" err="1">
                <a:solidFill>
                  <a:srgbClr val="000000"/>
                </a:solidFill>
                <a:effectLst/>
                <a:latin typeface="Calibri" panose="020F0502020204030204" pitchFamily="34" charset="0"/>
                <a:ea typeface="Times New Roman" panose="02020603050405020304" pitchFamily="18" charset="0"/>
              </a:rPr>
              <a:t>Murgano</a:t>
            </a:r>
            <a:r>
              <a:rPr lang="it-IT" sz="1600" dirty="0">
                <a:solidFill>
                  <a:srgbClr val="000000"/>
                </a:solidFill>
                <a:effectLst/>
                <a:latin typeface="Calibri" panose="020F0502020204030204" pitchFamily="34" charset="0"/>
                <a:ea typeface="Times New Roman" panose="02020603050405020304" pitchFamily="18" charset="0"/>
              </a:rPr>
              <a:t>); 9.00-9.15</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dirty="0">
                <a:effectLst/>
                <a:latin typeface="Calibri" panose="020F0502020204030204" pitchFamily="34" charset="0"/>
                <a:ea typeface="Calibri" panose="020F0502020204030204" pitchFamily="34" charset="0"/>
                <a:cs typeface="Calibri" panose="020F0502020204030204" pitchFamily="34" charset="0"/>
              </a:rPr>
              <a:t>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 cultura della sicurezza nelle strutture sanitarie, il fenomeno delle aggressioni all’interno della ASL02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Times New Roman" panose="02020603050405020304" pitchFamily="18" charset="0"/>
              </a:rPr>
              <a:t>(</a:t>
            </a:r>
            <a:r>
              <a:rPr lang="it-IT" sz="1600" i="1" dirty="0">
                <a:solidFill>
                  <a:srgbClr val="000000"/>
                </a:solidFill>
                <a:effectLst/>
                <a:latin typeface="Calibri" panose="020F0502020204030204" pitchFamily="34" charset="0"/>
                <a:ea typeface="Times New Roman" panose="02020603050405020304" pitchFamily="18" charset="0"/>
              </a:rPr>
              <a:t>Risk Management ASL02 – Dott.ssa D. Racciatti</a:t>
            </a:r>
            <a:r>
              <a:rPr lang="it-IT" sz="1600" dirty="0">
                <a:solidFill>
                  <a:srgbClr val="000000"/>
                </a:solidFill>
                <a:effectLst/>
                <a:latin typeface="Calibri" panose="020F0502020204030204" pitchFamily="34" charset="0"/>
                <a:ea typeface="Times New Roman" panose="02020603050405020304" pitchFamily="18" charset="0"/>
              </a:rPr>
              <a:t>); 9.15-9.45</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dirty="0">
                <a:effectLst/>
                <a:latin typeface="Calibri" panose="020F0502020204030204" pitchFamily="34" charset="0"/>
                <a:ea typeface="Times New Roman" panose="02020603050405020304" pitchFamily="18" charset="0"/>
              </a:rPr>
              <a:t> </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 salute e la sicurezza nei luoghi di lavoro: il sistema di prevenzione e protezione a salvaguardia del personale vittima di aggressione;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(RSPP ASL02, Rocco Mangifesta); 9.45-10.15</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effectLst/>
                <a:latin typeface="Calibri" panose="020F0502020204030204" pitchFamily="34" charset="0"/>
                <a:ea typeface="Calibri" panose="020F0502020204030204" pitchFamily="34" charset="0"/>
                <a:cs typeface="Calibri" panose="020F0502020204030204" pitchFamily="34" charset="0"/>
              </a:rPr>
              <a:t>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Tavola Rotonda – Moderatore Prof. Giovanni Martinotti, Dott. </a:t>
            </a:r>
            <a:r>
              <a:rPr lang="it-IT" sz="16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ssa</a:t>
            </a:r>
            <a:r>
              <a:rPr lang="it-IT"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Delia Racciatti</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Intervengono </a:t>
            </a:r>
            <a:r>
              <a:rPr lang="it-IT" sz="16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la DIREZIONE SANITARIA Aziendale ,gli </a:t>
            </a: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Ordini delle Professioni, il Direttore del Dipartimento di Emergenza, il Direttore del Dipartimento Medico il Dirigente delle Professioni Sanitarie ASL02, La F.O. di Area Infermieristica Aziendale (Delegato </a:t>
            </a:r>
            <a:r>
              <a:rPr lang="it-IT" sz="16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Omceo</a:t>
            </a: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Delegato OPI Chieti, Delegato Ordine dei Medici Veterinari, Dott. R. Di Nardo, Prof. Cipollone, Dott. Tafuri, Dott. M Di Renzo, Dott. A. Di Michele, Dott. Rocco Mangifesta) </a:t>
            </a:r>
            <a:b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it-IT"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10.15-11.15</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a:effectLst/>
                <a:latin typeface="Calibri" panose="020F0502020204030204" pitchFamily="34" charset="0"/>
                <a:ea typeface="Times New Roman" panose="02020603050405020304" pitchFamily="18" charset="0"/>
              </a:rPr>
              <a:t> </a:t>
            </a:r>
            <a:r>
              <a:rPr lang="it-IT" sz="1600" dirty="0">
                <a:effectLst/>
                <a:latin typeface="Times New Roman" panose="02020603050405020304" pitchFamily="18" charset="0"/>
                <a:ea typeface="Times New Roman" panose="02020603050405020304" pitchFamily="18" charset="0"/>
              </a:rPr>
              <a:t/>
            </a:r>
            <a:br>
              <a:rPr lang="it-IT" sz="1600" dirty="0">
                <a:effectLst/>
                <a:latin typeface="Times New Roman" panose="02020603050405020304" pitchFamily="18" charset="0"/>
                <a:ea typeface="Times New Roman" panose="02020603050405020304" pitchFamily="18" charset="0"/>
              </a:rPr>
            </a:br>
            <a:r>
              <a:rPr lang="it-IT"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Coffee break; </a:t>
            </a:r>
            <a:r>
              <a:rPr lang="it-IT" sz="1600" dirty="0">
                <a:effectLst/>
                <a:latin typeface="Calibri" panose="020F0502020204030204" pitchFamily="34" charset="0"/>
                <a:ea typeface="Calibri" panose="020F0502020204030204" pitchFamily="34" charset="0"/>
                <a:cs typeface="Times New Roman" panose="02020603050405020304" pitchFamily="18" charset="0"/>
              </a:rPr>
              <a:t/>
            </a:r>
            <a:br>
              <a:rPr lang="it-IT" sz="1600" dirty="0">
                <a:effectLst/>
                <a:latin typeface="Calibri" panose="020F0502020204030204" pitchFamily="34" charset="0"/>
                <a:ea typeface="Calibri" panose="020F0502020204030204" pitchFamily="34" charset="0"/>
                <a:cs typeface="Times New Roman" panose="02020603050405020304" pitchFamily="18" charset="0"/>
              </a:rPr>
            </a:br>
            <a:r>
              <a:rPr lang="it-IT" sz="16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11.15-11.25</a:t>
            </a:r>
            <a:br>
              <a:rPr lang="it-IT" sz="16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quando la cura diventa rischio: la violenza nei contesti sanitari.</a:t>
            </a:r>
            <a:b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br>
            <a:r>
              <a:rPr lang="it-IT" sz="1600" dirty="0" err="1"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Prof.ordinario</a:t>
            </a:r>
            <a: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Francesca </a:t>
            </a:r>
            <a:r>
              <a:rPr lang="it-IT" sz="1600" dirty="0" err="1"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Alparone</a:t>
            </a:r>
            <a: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a:r>
            <a:b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br>
            <a: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it-IT" sz="1600" dirty="0" err="1"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Universita’</a:t>
            </a:r>
            <a: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G. D’Annunzio Chieti –Pescara</a:t>
            </a:r>
            <a:b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br>
            <a:r>
              <a:rPr lang="it-IT"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11:25-12:10</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dirty="0">
                <a:effectLst/>
                <a:latin typeface="Calibri" pitchFamily="34" charset="0"/>
                <a:ea typeface="Times New Roman" panose="02020603050405020304" pitchFamily="18" charset="0"/>
                <a:cs typeface="Calibri" pitchFamily="34" charset="0"/>
              </a:rPr>
              <a:t> </a:t>
            </a:r>
            <a:br>
              <a:rPr lang="it-IT" sz="1600" dirty="0">
                <a:effectLst/>
                <a:latin typeface="Calibri" pitchFamily="34" charset="0"/>
                <a:ea typeface="Times New Roman" panose="02020603050405020304" pitchFamily="18" charset="0"/>
                <a:cs typeface="Calibri" pitchFamily="34" charset="0"/>
              </a:rPr>
            </a:br>
            <a:r>
              <a:rPr lang="it-IT" sz="1600" dirty="0">
                <a:solidFill>
                  <a:srgbClr val="000000"/>
                </a:solidFill>
                <a:effectLst/>
                <a:latin typeface="Calibri" pitchFamily="34" charset="0"/>
                <a:ea typeface="Calibri" panose="020F0502020204030204" pitchFamily="34" charset="0"/>
                <a:cs typeface="Calibri" pitchFamily="34" charset="0"/>
              </a:rPr>
              <a:t>L’ aggressività come forma comportamentale. tecniche di prevenzione e gestione delle aggressioni fisiche: linguaggio analogico e digitale; </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i="1" dirty="0">
                <a:solidFill>
                  <a:srgbClr val="000000"/>
                </a:solidFill>
                <a:effectLst/>
                <a:latin typeface="Calibri" pitchFamily="34" charset="0"/>
                <a:ea typeface="Times New Roman" panose="02020603050405020304" pitchFamily="18" charset="0"/>
                <a:cs typeface="Calibri" pitchFamily="34" charset="0"/>
              </a:rPr>
              <a:t>(Dott. Tamagnini- ASL02) 12.10-13:00</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i="1" dirty="0">
                <a:effectLst/>
                <a:latin typeface="Calibri" pitchFamily="34" charset="0"/>
                <a:ea typeface="Times New Roman" panose="02020603050405020304" pitchFamily="18" charset="0"/>
                <a:cs typeface="Calibri" pitchFamily="34" charset="0"/>
              </a:rPr>
              <a:t> </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dirty="0">
                <a:solidFill>
                  <a:srgbClr val="000000"/>
                </a:solidFill>
                <a:effectLst/>
                <a:latin typeface="Calibri" pitchFamily="34" charset="0"/>
                <a:ea typeface="Calibri" panose="020F0502020204030204" pitchFamily="34" charset="0"/>
                <a:cs typeface="Calibri" pitchFamily="34" charset="0"/>
              </a:rPr>
              <a:t>Le tecniche di prevenzione e gestione delle aggressioni verbali: la de–escalation insieme all’intercettazione dei segnali non verbali della persona agitata;</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i="1" dirty="0">
                <a:solidFill>
                  <a:srgbClr val="000000"/>
                </a:solidFill>
                <a:effectLst/>
                <a:latin typeface="Calibri" pitchFamily="34" charset="0"/>
                <a:ea typeface="Times New Roman" panose="02020603050405020304" pitchFamily="18" charset="0"/>
                <a:cs typeface="Calibri" pitchFamily="34" charset="0"/>
              </a:rPr>
              <a:t>(Dipartimento Salute Mentale ASL02 Dott. Marco Alessandrini) 13.00 -13.40</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i="1" dirty="0">
                <a:effectLst/>
                <a:latin typeface="Calibri" pitchFamily="34" charset="0"/>
                <a:ea typeface="Times New Roman" panose="02020603050405020304" pitchFamily="18" charset="0"/>
                <a:cs typeface="Calibri" pitchFamily="34" charset="0"/>
              </a:rPr>
              <a:t> </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dirty="0">
                <a:solidFill>
                  <a:srgbClr val="000000"/>
                </a:solidFill>
                <a:effectLst/>
                <a:latin typeface="Calibri" pitchFamily="34" charset="0"/>
                <a:ea typeface="Calibri" panose="020F0502020204030204" pitchFamily="34" charset="0"/>
                <a:cs typeface="Calibri" pitchFamily="34" charset="0"/>
              </a:rPr>
              <a:t>Quando la tecnologia viene messa al servizio degli Operatori Sanitari – Gli smartwatch intelligenti un Progetto Pilota della ASL 02 all’interno del PS di Chieti;</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i="1" dirty="0">
                <a:solidFill>
                  <a:srgbClr val="000000"/>
                </a:solidFill>
                <a:effectLst/>
                <a:latin typeface="Calibri" pitchFamily="34" charset="0"/>
                <a:ea typeface="Times New Roman" panose="02020603050405020304" pitchFamily="18" charset="0"/>
                <a:cs typeface="Calibri" pitchFamily="34" charset="0"/>
              </a:rPr>
              <a:t>(Dott. Emmanuele Tafuri ASL02) 13:40 – 14:00</a:t>
            </a:r>
            <a:r>
              <a:rPr lang="it-IT" sz="1600" dirty="0">
                <a:effectLst/>
                <a:latin typeface="Calibri" pitchFamily="34" charset="0"/>
                <a:ea typeface="Calibri" panose="020F0502020204030204" pitchFamily="34" charset="0"/>
                <a:cs typeface="Calibri" pitchFamily="34" charset="0"/>
              </a:rPr>
              <a:t/>
            </a:r>
            <a:br>
              <a:rPr lang="it-IT" sz="1600" dirty="0">
                <a:effectLst/>
                <a:latin typeface="Calibri" pitchFamily="34" charset="0"/>
                <a:ea typeface="Calibri" panose="020F0502020204030204" pitchFamily="34" charset="0"/>
                <a:cs typeface="Calibri" pitchFamily="34" charset="0"/>
              </a:rPr>
            </a:br>
            <a:r>
              <a:rPr lang="it-IT" sz="1600" dirty="0">
                <a:effectLst/>
                <a:latin typeface="Calibri" pitchFamily="34" charset="0"/>
                <a:ea typeface="Times New Roman" panose="02020603050405020304" pitchFamily="18" charset="0"/>
                <a:cs typeface="Calibri" pitchFamily="34" charset="0"/>
              </a:rPr>
              <a:t> </a:t>
            </a:r>
            <a:br>
              <a:rPr lang="it-IT" sz="1600" dirty="0">
                <a:effectLst/>
                <a:latin typeface="Calibri" pitchFamily="34" charset="0"/>
                <a:ea typeface="Times New Roman" panose="02020603050405020304" pitchFamily="18" charset="0"/>
                <a:cs typeface="Calibri" pitchFamily="34" charset="0"/>
              </a:rPr>
            </a:br>
            <a:r>
              <a:rPr lang="it-IT" sz="1600" dirty="0">
                <a:solidFill>
                  <a:srgbClr val="000000"/>
                </a:solidFill>
                <a:effectLst/>
                <a:latin typeface="Calibri" pitchFamily="34" charset="0"/>
                <a:ea typeface="Calibri" panose="020F0502020204030204" pitchFamily="34" charset="0"/>
                <a:cs typeface="Calibri" pitchFamily="34" charset="0"/>
              </a:rPr>
              <a:t>Conclusione dei lavori e Test ECM 14:00-14.30.</a:t>
            </a:r>
            <a:br>
              <a:rPr lang="it-IT" sz="1600" dirty="0">
                <a:solidFill>
                  <a:srgbClr val="000000"/>
                </a:solidFill>
                <a:effectLst/>
                <a:latin typeface="Calibri" pitchFamily="34" charset="0"/>
                <a:ea typeface="Calibri" panose="020F0502020204030204" pitchFamily="34" charset="0"/>
                <a:cs typeface="Calibri" pitchFamily="34" charset="0"/>
              </a:rPr>
            </a:br>
            <a:r>
              <a:rPr lang="it-IT" sz="1600" dirty="0">
                <a:solidFill>
                  <a:srgbClr val="000000"/>
                </a:solidFill>
                <a:effectLst/>
                <a:latin typeface="Calibri" pitchFamily="34" charset="0"/>
                <a:ea typeface="Calibri" panose="020F0502020204030204" pitchFamily="34" charset="0"/>
                <a:cs typeface="Calibri" pitchFamily="34" charset="0"/>
              </a:rPr>
              <a:t/>
            </a:r>
            <a:br>
              <a:rPr lang="it-IT" sz="1600" dirty="0">
                <a:solidFill>
                  <a:srgbClr val="000000"/>
                </a:solidFill>
                <a:effectLst/>
                <a:latin typeface="Calibri" pitchFamily="34" charset="0"/>
                <a:ea typeface="Calibri" panose="020F0502020204030204" pitchFamily="34" charset="0"/>
                <a:cs typeface="Calibri" pitchFamily="34" charset="0"/>
              </a:rPr>
            </a:br>
            <a:r>
              <a:rPr lang="it-IT" sz="1600" b="1" dirty="0">
                <a:solidFill>
                  <a:srgbClr val="000000"/>
                </a:solidFill>
                <a:effectLst/>
                <a:latin typeface="Calibri" pitchFamily="34" charset="0"/>
                <a:ea typeface="Calibri" panose="020F0502020204030204" pitchFamily="34" charset="0"/>
                <a:cs typeface="Calibri" pitchFamily="34" charset="0"/>
              </a:rPr>
              <a:t>I Responsabili Scientifici dell’evento:</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600" i="1" dirty="0">
                <a:solidFill>
                  <a:srgbClr val="000000"/>
                </a:solidFill>
                <a:effectLst/>
                <a:latin typeface="Calibri" pitchFamily="34" charset="0"/>
                <a:ea typeface="Calibri" panose="020F0502020204030204" pitchFamily="34" charset="0"/>
                <a:cs typeface="Calibri" pitchFamily="34" charset="0"/>
              </a:rPr>
              <a:t>Dott. </a:t>
            </a:r>
            <a:r>
              <a:rPr lang="it-IT" sz="1600" i="1" dirty="0" err="1">
                <a:solidFill>
                  <a:srgbClr val="000000"/>
                </a:solidFill>
                <a:effectLst/>
                <a:latin typeface="Calibri" pitchFamily="34" charset="0"/>
                <a:ea typeface="Calibri" panose="020F0502020204030204" pitchFamily="34" charset="0"/>
                <a:cs typeface="Calibri" pitchFamily="34" charset="0"/>
              </a:rPr>
              <a:t>ssa</a:t>
            </a:r>
            <a:r>
              <a:rPr lang="it-IT" sz="1600" i="1" dirty="0">
                <a:solidFill>
                  <a:srgbClr val="000000"/>
                </a:solidFill>
                <a:effectLst/>
                <a:latin typeface="Calibri" pitchFamily="34" charset="0"/>
                <a:ea typeface="Calibri" panose="020F0502020204030204" pitchFamily="34" charset="0"/>
                <a:cs typeface="Calibri" pitchFamily="34" charset="0"/>
              </a:rPr>
              <a:t> Delia Racciatti UOC Qualità, Accreditamento e Risk Management</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600" i="1" dirty="0">
                <a:solidFill>
                  <a:srgbClr val="000000"/>
                </a:solidFill>
                <a:effectLst/>
                <a:latin typeface="Calibri" pitchFamily="34" charset="0"/>
                <a:ea typeface="Calibri" panose="020F0502020204030204" pitchFamily="34" charset="0"/>
                <a:cs typeface="Calibri" pitchFamily="34" charset="0"/>
              </a:rPr>
              <a:t>Dott. Alessandro Di Risio UOC Qualità, Accreditamento e Risk Management</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600" i="1" dirty="0">
                <a:solidFill>
                  <a:srgbClr val="000000"/>
                </a:solidFill>
                <a:effectLst/>
                <a:latin typeface="Calibri" pitchFamily="34" charset="0"/>
                <a:ea typeface="Calibri" panose="020F0502020204030204" pitchFamily="34" charset="0"/>
                <a:cs typeface="Calibri" pitchFamily="34" charset="0"/>
              </a:rPr>
              <a:t>Dott. Rocco Mangifesta Servizio Prevenzione e Protezione </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600" b="1" i="1" dirty="0">
                <a:effectLst/>
                <a:latin typeface="Calibri" pitchFamily="34" charset="0"/>
                <a:ea typeface="Calibri" panose="020F0502020204030204" pitchFamily="34" charset="0"/>
                <a:cs typeface="Calibri" pitchFamily="34" charset="0"/>
              </a:rPr>
              <a:t> </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600" b="1" i="1" dirty="0">
                <a:solidFill>
                  <a:srgbClr val="000000"/>
                </a:solidFill>
                <a:effectLst/>
                <a:latin typeface="Calibri" pitchFamily="34" charset="0"/>
                <a:ea typeface="Calibri" panose="020F0502020204030204" pitchFamily="34" charset="0"/>
                <a:cs typeface="Calibri" pitchFamily="34" charset="0"/>
              </a:rPr>
              <a:t>Segreteria Organizzativa:</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600" i="1" dirty="0">
                <a:solidFill>
                  <a:srgbClr val="000000"/>
                </a:solidFill>
                <a:effectLst/>
                <a:latin typeface="Calibri" pitchFamily="34" charset="0"/>
                <a:ea typeface="Calibri" panose="020F0502020204030204" pitchFamily="34" charset="0"/>
                <a:cs typeface="Calibri" pitchFamily="34" charset="0"/>
              </a:rPr>
              <a:t>Formazione Aziendale ASL02</a:t>
            </a:r>
            <a:r>
              <a:rPr lang="it-IT" sz="1600" dirty="0">
                <a:effectLst/>
                <a:latin typeface="Calibri" pitchFamily="34" charset="0"/>
                <a:ea typeface="Times New Roman" panose="02020603050405020304" pitchFamily="18" charset="0"/>
                <a:cs typeface="Calibri" pitchFamily="34" charset="0"/>
              </a:rPr>
              <a:t/>
            </a:r>
            <a:br>
              <a:rPr lang="it-IT" sz="1600" dirty="0">
                <a:effectLst/>
                <a:latin typeface="Calibri" pitchFamily="34" charset="0"/>
                <a:ea typeface="Times New Roman" panose="02020603050405020304" pitchFamily="18" charset="0"/>
                <a:cs typeface="Calibri" pitchFamily="34" charset="0"/>
              </a:rPr>
            </a:br>
            <a:r>
              <a:rPr lang="it-IT" sz="1200" dirty="0" smtClean="0">
                <a:solidFill>
                  <a:schemeClr val="tx1"/>
                </a:solidFill>
                <a:latin typeface="Calibri" pitchFamily="34" charset="0"/>
                <a:ea typeface="Times New Roman" panose="02020603050405020304" pitchFamily="18" charset="0"/>
                <a:cs typeface="Calibri" pitchFamily="34" charset="0"/>
              </a:rPr>
              <a:t>Dirigente Rocco </a:t>
            </a:r>
            <a:r>
              <a:rPr lang="it-IT" sz="1200" dirty="0" err="1" smtClean="0">
                <a:solidFill>
                  <a:schemeClr val="tx1"/>
                </a:solidFill>
                <a:latin typeface="Calibri" pitchFamily="34" charset="0"/>
                <a:ea typeface="Times New Roman" panose="02020603050405020304" pitchFamily="18" charset="0"/>
                <a:cs typeface="Calibri" pitchFamily="34" charset="0"/>
              </a:rPr>
              <a:t>mangifesta</a:t>
            </a:r>
            <a:r>
              <a:rPr lang="it-IT" sz="1200" dirty="0" smtClean="0">
                <a:solidFill>
                  <a:schemeClr val="tx1"/>
                </a:solidFill>
                <a:latin typeface="Calibri" pitchFamily="34" charset="0"/>
                <a:ea typeface="Times New Roman" panose="02020603050405020304" pitchFamily="18" charset="0"/>
                <a:cs typeface="Calibri" pitchFamily="34" charset="0"/>
              </a:rPr>
              <a:t/>
            </a:r>
            <a:br>
              <a:rPr lang="it-IT" sz="1200" dirty="0" smtClean="0">
                <a:solidFill>
                  <a:schemeClr val="tx1"/>
                </a:solidFill>
                <a:latin typeface="Calibri" pitchFamily="34" charset="0"/>
                <a:ea typeface="Times New Roman" panose="02020603050405020304" pitchFamily="18" charset="0"/>
                <a:cs typeface="Calibri" pitchFamily="34" charset="0"/>
              </a:rPr>
            </a:br>
            <a:r>
              <a:rPr lang="it-IT" sz="1200" dirty="0" err="1" smtClean="0">
                <a:solidFill>
                  <a:schemeClr val="tx1"/>
                </a:solidFill>
                <a:latin typeface="Calibri" pitchFamily="34" charset="0"/>
                <a:ea typeface="Times New Roman" panose="02020603050405020304" pitchFamily="18" charset="0"/>
                <a:cs typeface="Calibri" pitchFamily="34" charset="0"/>
              </a:rPr>
              <a:t>f.o.</a:t>
            </a:r>
            <a:r>
              <a:rPr lang="it-IT" sz="1200" dirty="0" smtClean="0">
                <a:solidFill>
                  <a:schemeClr val="tx1"/>
                </a:solidFill>
                <a:latin typeface="Calibri" pitchFamily="34" charset="0"/>
                <a:ea typeface="Times New Roman" panose="02020603050405020304" pitchFamily="18" charset="0"/>
                <a:cs typeface="Calibri" pitchFamily="34" charset="0"/>
              </a:rPr>
              <a:t> Edda Primavera</a:t>
            </a:r>
            <a:endParaRPr lang="it-IT" sz="1600" dirty="0">
              <a:effectLst/>
              <a:latin typeface="Calibri" pitchFamily="34" charset="0"/>
              <a:ea typeface="Calibri" panose="020F0502020204030204" pitchFamily="34" charset="0"/>
              <a:cs typeface="Calibri" pitchFamily="34" charset="0"/>
            </a:endParaRPr>
          </a:p>
        </p:txBody>
      </p:sp>
      <p:sp>
        <p:nvSpPr>
          <p:cNvPr id="4" name="Segnaposto testo 3">
            <a:extLst>
              <a:ext uri="{FF2B5EF4-FFF2-40B4-BE49-F238E27FC236}">
                <a16:creationId xmlns:a16="http://schemas.microsoft.com/office/drawing/2014/main" xmlns="" id="{7F2EDD0C-FD23-9DD5-27F5-3EF7190A5AE5}"/>
              </a:ext>
            </a:extLst>
          </p:cNvPr>
          <p:cNvSpPr>
            <a:spLocks noGrp="1"/>
          </p:cNvSpPr>
          <p:nvPr>
            <p:ph type="body" sz="quarter" idx="19"/>
          </p:nvPr>
        </p:nvSpPr>
        <p:spPr>
          <a:xfrm>
            <a:off x="815372" y="1314961"/>
            <a:ext cx="8527774" cy="1241397"/>
          </a:xfrm>
        </p:spPr>
        <p:txBody>
          <a:bodyPr/>
          <a:lstStyle/>
          <a:p>
            <a:r>
              <a:rPr lang="it-IT" sz="2000" b="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GIORNATA NAZIONALE CONTRO LA VIOLENZA SUGLI OPERATORI SANITARI - 12 MARZO 2026 </a:t>
            </a:r>
          </a:p>
          <a:p>
            <a:r>
              <a:rPr lang="it-IT" sz="2000" b="1" dirty="0">
                <a:solidFill>
                  <a:schemeClr val="accent4">
                    <a:lumMod val="60000"/>
                    <a:lumOff val="40000"/>
                  </a:schemeClr>
                </a:solidFill>
                <a:effectLst>
                  <a:outerShdw blurRad="38100" dist="38100" dir="2700000" algn="tl">
                    <a:srgbClr val="000000">
                      <a:alpha val="43137"/>
                    </a:srgbClr>
                  </a:outerShdw>
                </a:effectLst>
                <a:latin typeface="Bahnschrift SemiBold" panose="020B0502040204020203" pitchFamily="34" charset="0"/>
              </a:rPr>
              <a:t>PROMOSSA DALLA ASL02 Lanciano-Vasto-Chieti</a:t>
            </a:r>
          </a:p>
          <a:p>
            <a:endParaRPr lang="it-IT" sz="1800" dirty="0"/>
          </a:p>
        </p:txBody>
      </p:sp>
      <p:pic>
        <p:nvPicPr>
          <p:cNvPr id="1026" name="Picture 2" descr="Asl Lanciano Vasto Chieti (@asl2abruzzo) • Instagram photos ...">
            <a:extLst>
              <a:ext uri="{FF2B5EF4-FFF2-40B4-BE49-F238E27FC236}">
                <a16:creationId xmlns:a16="http://schemas.microsoft.com/office/drawing/2014/main" xmlns="" id="{8728FC9E-1CB5-BD06-2D19-B8B55349FE81}"/>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685256" y="14227317"/>
            <a:ext cx="1036382" cy="103638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xmlns="">
                <a:solidFill>
                  <a:srgbClr val="FFFFFF"/>
                </a:solidFill>
              </a14:hiddenFill>
            </a:ext>
          </a:extLst>
        </p:spPr>
      </p:pic>
      <p:pic>
        <p:nvPicPr>
          <p:cNvPr id="6" name="Picture 9" descr="Università G. d'Annunzio Chieti - Pescara - YouTube">
            <a:extLst>
              <a:ext uri="{FF2B5EF4-FFF2-40B4-BE49-F238E27FC236}">
                <a16:creationId xmlns:a16="http://schemas.microsoft.com/office/drawing/2014/main" xmlns="" id="{62694C5C-5A32-E6B6-032A-DED247DF6C8D}"/>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987825" y="1535227"/>
            <a:ext cx="832035" cy="832035"/>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7" name="Immagine 6" descr="Immagine che contiene testo, logo, Carattere, Elementi grafici&#10;&#10;Descrizione generata automaticamente">
            <a:extLst>
              <a:ext uri="{FF2B5EF4-FFF2-40B4-BE49-F238E27FC236}">
                <a16:creationId xmlns:a16="http://schemas.microsoft.com/office/drawing/2014/main" xmlns="" id="{8CDDFDFA-CBE0-90AE-7AF4-6A456DFF6B05}"/>
              </a:ext>
            </a:extLst>
          </p:cNvPr>
          <p:cNvPicPr>
            <a:picLocks noChangeAspect="1"/>
          </p:cNvPicPr>
          <p:nvPr/>
        </p:nvPicPr>
        <p:blipFill>
          <a:blip r:embed="rId4"/>
          <a:stretch>
            <a:fillRect/>
          </a:stretch>
        </p:blipFill>
        <p:spPr>
          <a:xfrm>
            <a:off x="110349" y="2388056"/>
            <a:ext cx="1126752" cy="1340152"/>
          </a:xfrm>
          <a:prstGeom prst="rect">
            <a:avLst/>
          </a:prstGeom>
          <a:ln>
            <a:noFill/>
          </a:ln>
          <a:effectLst>
            <a:softEdge rad="112500"/>
          </a:effectLst>
        </p:spPr>
      </p:pic>
      <p:pic>
        <p:nvPicPr>
          <p:cNvPr id="8" name="Immagine 7">
            <a:extLst>
              <a:ext uri="{FF2B5EF4-FFF2-40B4-BE49-F238E27FC236}">
                <a16:creationId xmlns:a16="http://schemas.microsoft.com/office/drawing/2014/main" xmlns="" id="{914F5509-A9B0-DAEB-5AAB-E7C3EF4FE12C}"/>
              </a:ext>
            </a:extLst>
          </p:cNvPr>
          <p:cNvPicPr>
            <a:picLocks noChangeAspect="1"/>
          </p:cNvPicPr>
          <p:nvPr/>
        </p:nvPicPr>
        <p:blipFill>
          <a:blip r:embed="rId5"/>
          <a:stretch>
            <a:fillRect/>
          </a:stretch>
        </p:blipFill>
        <p:spPr>
          <a:xfrm>
            <a:off x="8935329" y="2585118"/>
            <a:ext cx="972602" cy="946028"/>
          </a:xfrm>
          <a:prstGeom prst="rect">
            <a:avLst/>
          </a:prstGeom>
          <a:ln>
            <a:noFill/>
          </a:ln>
          <a:effectLst>
            <a:softEdge rad="112500"/>
          </a:effectLst>
        </p:spPr>
      </p:pic>
      <p:pic>
        <p:nvPicPr>
          <p:cNvPr id="9" name="Picture 11" descr="Regione Abruzzo">
            <a:extLst>
              <a:ext uri="{FF2B5EF4-FFF2-40B4-BE49-F238E27FC236}">
                <a16:creationId xmlns:a16="http://schemas.microsoft.com/office/drawing/2014/main" xmlns="" id="{CCFE762A-32EB-9A1E-1AA1-F90C6ECC91F1}"/>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4410649" y="-20033"/>
            <a:ext cx="1237101" cy="1237101"/>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2" name="Picture 2" descr="OPI Chieti – Ordine delle Professioni Infermieristiche Chieti">
            <a:extLst>
              <a:ext uri="{FF2B5EF4-FFF2-40B4-BE49-F238E27FC236}">
                <a16:creationId xmlns:a16="http://schemas.microsoft.com/office/drawing/2014/main" xmlns="" id="{91ED7AA0-0B49-8959-D6B1-C6450706FEB6}"/>
              </a:ext>
            </a:extLst>
          </p:cNvPr>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160107" y="1522088"/>
            <a:ext cx="1469553" cy="69884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43784526"/>
      </p:ext>
    </p:extLst>
  </p:cSld>
  <p:clrMapOvr>
    <a:masterClrMapping/>
  </p:clrMapOvr>
</p:sld>
</file>

<file path=ppt/theme/theme1.xml><?xml version="1.0" encoding="utf-8"?>
<a:theme xmlns:a="http://schemas.openxmlformats.org/drawingml/2006/main" name="Office Theme">
  <a:themeElements>
    <a:clrScheme name="Custom 21">
      <a:dk1>
        <a:sysClr val="windowText" lastClr="000000"/>
      </a:dk1>
      <a:lt1>
        <a:sysClr val="window" lastClr="FFFFFF"/>
      </a:lt1>
      <a:dk2>
        <a:srgbClr val="44546A"/>
      </a:dk2>
      <a:lt2>
        <a:srgbClr val="E7E6E6"/>
      </a:lt2>
      <a:accent1>
        <a:srgbClr val="FFC000"/>
      </a:accent1>
      <a:accent2>
        <a:srgbClr val="ED7D31"/>
      </a:accent2>
      <a:accent3>
        <a:srgbClr val="C00E74"/>
      </a:accent3>
      <a:accent4>
        <a:srgbClr val="034A90"/>
      </a:accent4>
      <a:accent5>
        <a:srgbClr val="023160"/>
      </a:accent5>
      <a:accent6>
        <a:srgbClr val="323F4F"/>
      </a:accent6>
      <a:hlink>
        <a:srgbClr val="FFC000"/>
      </a:hlink>
      <a:folHlink>
        <a:srgbClr val="FFC000"/>
      </a:folHlink>
    </a:clrScheme>
    <a:fontScheme name="Custom 64">
      <a:majorFont>
        <a:latin typeface="Walbaum Display"/>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55751231_win32_fixed" id="{ED9359A7-8861-40D6-94E0-E7DF2E3601B3}" vid="{92BC5E6A-7439-4FCC-BF08-CB9571160911}"/>
    </a:ext>
  </a:extLst>
</a:theme>
</file>

<file path=ppt/theme/theme2.xml><?xml version="1.0" encoding="utf-8"?>
<a:theme xmlns:a="http://schemas.openxmlformats.org/drawingml/2006/main" name="Office Theme 2">
  <a:themeElements>
    <a:clrScheme name="Custom 21">
      <a:dk1>
        <a:sysClr val="windowText" lastClr="000000"/>
      </a:dk1>
      <a:lt1>
        <a:sysClr val="window" lastClr="FFFFFF"/>
      </a:lt1>
      <a:dk2>
        <a:srgbClr val="44546A"/>
      </a:dk2>
      <a:lt2>
        <a:srgbClr val="E7E6E6"/>
      </a:lt2>
      <a:accent1>
        <a:srgbClr val="FFC000"/>
      </a:accent1>
      <a:accent2>
        <a:srgbClr val="ED7D31"/>
      </a:accent2>
      <a:accent3>
        <a:srgbClr val="C00E74"/>
      </a:accent3>
      <a:accent4>
        <a:srgbClr val="034A90"/>
      </a:accent4>
      <a:accent5>
        <a:srgbClr val="023160"/>
      </a:accent5>
      <a:accent6>
        <a:srgbClr val="323F4F"/>
      </a:accent6>
      <a:hlink>
        <a:srgbClr val="FFC000"/>
      </a:hlink>
      <a:folHlink>
        <a:srgbClr val="FFC000"/>
      </a:folHlink>
    </a:clrScheme>
    <a:fontScheme name="Custom 65">
      <a:majorFont>
        <a:latin typeface="Walbaum Display SemiBold"/>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55751231_win32_fixed" id="{ED9359A7-8861-40D6-94E0-E7DF2E3601B3}" vid="{C3205ABD-E728-4D43-AF8A-04F11241B0A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BDD9C3-708E-4E8E-8FDA-AACD6C8F4E34}">
  <ds:schemaRefs>
    <ds:schemaRef ds:uri="http://schemas.microsoft.com/sharepoint/v3/contenttype/forms"/>
  </ds:schemaRefs>
</ds:datastoreItem>
</file>

<file path=customXml/itemProps2.xml><?xml version="1.0" encoding="utf-8"?>
<ds:datastoreItem xmlns:ds="http://schemas.openxmlformats.org/officeDocument/2006/customXml" ds:itemID="{3FB60B2D-5FBE-4E97-A751-15B57EC28FD0}">
  <ds:schemaRefs>
    <ds:schemaRef ds:uri="http://schemas.microsoft.com/sharepoint/v3"/>
    <ds:schemaRef ds:uri="230e9df3-be65-4c73-a93b-d1236ebd677e"/>
    <ds:schemaRef ds:uri="http://purl.org/dc/dcmitype/"/>
    <ds:schemaRef ds:uri="http://purl.org/dc/terms/"/>
    <ds:schemaRef ds:uri="16c05727-aa75-4e4a-9b5f-8a80a1165891"/>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71af3243-3dd4-4a8d-8c0d-dd76da1f02a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575D6D5-2A21-4A69-9BA3-466B69E358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45</Words>
  <Application>Microsoft Office PowerPoint</Application>
  <PresentationFormat>Personalizzato</PresentationFormat>
  <Paragraphs>7</Paragraphs>
  <Slides>2</Slides>
  <Notes>0</Notes>
  <HiddenSlides>0</HiddenSlides>
  <MMClips>0</MMClips>
  <ScaleCrop>false</ScaleCrop>
  <HeadingPairs>
    <vt:vector size="4" baseType="variant">
      <vt:variant>
        <vt:lpstr>Tema</vt:lpstr>
      </vt:variant>
      <vt:variant>
        <vt:i4>2</vt:i4>
      </vt:variant>
      <vt:variant>
        <vt:lpstr>Titoli diapositive</vt:lpstr>
      </vt:variant>
      <vt:variant>
        <vt:i4>2</vt:i4>
      </vt:variant>
    </vt:vector>
  </HeadingPairs>
  <TitlesOfParts>
    <vt:vector size="4" baseType="lpstr">
      <vt:lpstr>Office Theme</vt:lpstr>
      <vt:lpstr>Office Theme 2</vt:lpstr>
      <vt:lpstr>Diapositiva 1</vt:lpstr>
      <vt:lpstr>Programma della Giornata Formativa:   MODERATORI DELL’EVENTO: Dott.ssa Delia Racciatti – Dott. Rocco Mangifesta   Accoglienza e registrazione dei partecipanti  8.00-8.30   Saluti delle autorità  (Direttore Generale, Sindaco, Delegato della Regione Abruzzo) 8.30-9.00   Focus: la prevalenza del fenomeno delle aggressioni a livello Nazionale e Regionale;  (Regione Abruzzo – Dipartimento Sanità – Dott. A. Murgano); 9.00-9.15   La cultura della sicurezza nelle strutture sanitarie, il fenomeno delle aggressioni all’interno della ASL02  (Risk Management ASL02 – Dott.ssa D. Racciatti); 9.15-9.45   La salute e la sicurezza nei luoghi di lavoro: il sistema di prevenzione e protezione a salvaguardia del personale vittima di aggressione;  (RSPP ASL02, Rocco Mangifesta); 9.45-10.15   Tavola Rotonda – Moderatore Prof. Giovanni Martinotti, Dott. ssa Delia Racciatti Intervengono la DIREZIONE SANITARIA Aziendale ,gli Ordini delle Professioni, il Direttore del Dipartimento di Emergenza, il Direttore del Dipartimento Medico il Dirigente delle Professioni Sanitarie ASL02, La F.O. di Area Infermieristica Aziendale (Delegato Omceo, Delegato OPI Chieti, Delegato Ordine dei Medici Veterinari, Dott. R. Di Nardo, Prof. Cipollone, Dott. Tafuri, Dott. M Di Renzo, Dott. A. Di Michele, Dott. Rocco Mangifesta)  10.15-11.15   Coffee break;  11.15-11.25 quando la cura diventa rischio: la violenza nei contesti sanitari. Prof.ordinario Francesca Alparone (Universita’ G. D’Annunzio Chieti –Pescara 11:25-12:10   L’ aggressività come forma comportamentale. tecniche di prevenzione e gestione delle aggressioni fisiche: linguaggio analogico e digitale;  (Dott. Tamagnini- ASL02) 12.10-13:00   Le tecniche di prevenzione e gestione delle aggressioni verbali: la de–escalation insieme all’intercettazione dei segnali non verbali della persona agitata; (Dipartimento Salute Mentale ASL02 Dott. Marco Alessandrini) 13.00 -13.40   Quando la tecnologia viene messa al servizio degli Operatori Sanitari – Gli smartwatch intelligenti un Progetto Pilota della ASL 02 all’interno del PS di Chieti; (Dott. Emmanuele Tafuri ASL02) 13:40 – 14:00   Conclusione dei lavori e Test ECM 14:00-14.30.  I Responsabili Scientifici dell’evento: Dott. ssa Delia Racciatti UOC Qualità, Accreditamento e Risk Management Dott. Alessandro Di Risio UOC Qualità, Accreditamento e Risk Management Dott. Rocco Mangifesta Servizio Prevenzione e Protezione    Segreteria Organizzativa: Formazione Aziendale ASL02 Dirigente Rocco mangifesta f.o. Edda Primavera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2022-07-04T03:57:35Z</dcterms:created>
  <dcterms:modified xsi:type="dcterms:W3CDTF">2026-03-11T10:58:42Z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